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590" r:id="rId3"/>
    <p:sldId id="587" r:id="rId4"/>
    <p:sldId id="591" r:id="rId5"/>
    <p:sldId id="257" r:id="rId6"/>
    <p:sldId id="592" r:id="rId7"/>
    <p:sldId id="572" r:id="rId8"/>
    <p:sldId id="593" r:id="rId9"/>
    <p:sldId id="258" r:id="rId10"/>
    <p:sldId id="594" r:id="rId11"/>
    <p:sldId id="579" r:id="rId12"/>
    <p:sldId id="595" r:id="rId13"/>
    <p:sldId id="259" r:id="rId14"/>
    <p:sldId id="596" r:id="rId15"/>
    <p:sldId id="578" r:id="rId16"/>
    <p:sldId id="597" r:id="rId17"/>
    <p:sldId id="584" r:id="rId18"/>
    <p:sldId id="598" r:id="rId19"/>
    <p:sldId id="260" r:id="rId20"/>
    <p:sldId id="599" r:id="rId21"/>
    <p:sldId id="575" r:id="rId22"/>
    <p:sldId id="600" r:id="rId23"/>
    <p:sldId id="583" r:id="rId24"/>
    <p:sldId id="601" r:id="rId25"/>
    <p:sldId id="582" r:id="rId26"/>
    <p:sldId id="602" r:id="rId27"/>
    <p:sldId id="261" r:id="rId28"/>
    <p:sldId id="603" r:id="rId29"/>
    <p:sldId id="321" r:id="rId30"/>
    <p:sldId id="604" r:id="rId31"/>
    <p:sldId id="402" r:id="rId32"/>
    <p:sldId id="605" r:id="rId33"/>
    <p:sldId id="409" r:id="rId34"/>
    <p:sldId id="429" r:id="rId35"/>
    <p:sldId id="588" r:id="rId36"/>
    <p:sldId id="589"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29" autoAdjust="0"/>
    <p:restoredTop sz="94660"/>
  </p:normalViewPr>
  <p:slideViewPr>
    <p:cSldViewPr snapToGrid="0">
      <p:cViewPr varScale="1">
        <p:scale>
          <a:sx n="107" d="100"/>
          <a:sy n="107" d="100"/>
        </p:scale>
        <p:origin x="690" y="114"/>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jpeg>
</file>

<file path=ppt/media/image2.jpeg>
</file>

<file path=ppt/media/image3.jpeg>
</file>

<file path=ppt/media/image4.png>
</file>

<file path=ppt/media/image5.png>
</file>

<file path=ppt/media/image6.pn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0E6F3EA-0A3B-417F-BEA4-FF2E98AC9D3F}" type="datetimeFigureOut">
              <a:rPr lang="en-MY" smtClean="0"/>
              <a:t>10/6/2024</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37A298FA-01D6-43B6-8573-31096FB549FD}" type="slidenum">
              <a:rPr lang="en-MY" smtClean="0"/>
              <a:t>‹#›</a:t>
            </a:fld>
            <a:endParaRPr lang="en-MY"/>
          </a:p>
        </p:txBody>
      </p:sp>
    </p:spTree>
    <p:extLst>
      <p:ext uri="{BB962C8B-B14F-4D97-AF65-F5344CB8AC3E}">
        <p14:creationId xmlns:p14="http://schemas.microsoft.com/office/powerpoint/2010/main" val="1280444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E6F3EA-0A3B-417F-BEA4-FF2E98AC9D3F}" type="datetimeFigureOut">
              <a:rPr lang="en-MY" smtClean="0"/>
              <a:t>10/6/2024</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37A298FA-01D6-43B6-8573-31096FB549FD}" type="slidenum">
              <a:rPr lang="en-MY" smtClean="0"/>
              <a:t>‹#›</a:t>
            </a:fld>
            <a:endParaRPr lang="en-MY"/>
          </a:p>
        </p:txBody>
      </p:sp>
    </p:spTree>
    <p:extLst>
      <p:ext uri="{BB962C8B-B14F-4D97-AF65-F5344CB8AC3E}">
        <p14:creationId xmlns:p14="http://schemas.microsoft.com/office/powerpoint/2010/main" val="1841219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E6F3EA-0A3B-417F-BEA4-FF2E98AC9D3F}" type="datetimeFigureOut">
              <a:rPr lang="en-MY" smtClean="0"/>
              <a:t>10/6/2024</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37A298FA-01D6-43B6-8573-31096FB549FD}" type="slidenum">
              <a:rPr lang="en-MY" smtClean="0"/>
              <a:t>‹#›</a:t>
            </a:fld>
            <a:endParaRPr lang="en-MY"/>
          </a:p>
        </p:txBody>
      </p:sp>
    </p:spTree>
    <p:extLst>
      <p:ext uri="{BB962C8B-B14F-4D97-AF65-F5344CB8AC3E}">
        <p14:creationId xmlns:p14="http://schemas.microsoft.com/office/powerpoint/2010/main" val="910327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E6F3EA-0A3B-417F-BEA4-FF2E98AC9D3F}" type="datetimeFigureOut">
              <a:rPr lang="en-MY" smtClean="0"/>
              <a:t>10/6/2024</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37A298FA-01D6-43B6-8573-31096FB549FD}" type="slidenum">
              <a:rPr lang="en-MY" smtClean="0"/>
              <a:t>‹#›</a:t>
            </a:fld>
            <a:endParaRPr lang="en-MY"/>
          </a:p>
        </p:txBody>
      </p:sp>
    </p:spTree>
    <p:extLst>
      <p:ext uri="{BB962C8B-B14F-4D97-AF65-F5344CB8AC3E}">
        <p14:creationId xmlns:p14="http://schemas.microsoft.com/office/powerpoint/2010/main" val="3940209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6F3EA-0A3B-417F-BEA4-FF2E98AC9D3F}" type="datetimeFigureOut">
              <a:rPr lang="en-MY" smtClean="0"/>
              <a:t>10/6/2024</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37A298FA-01D6-43B6-8573-31096FB549FD}" type="slidenum">
              <a:rPr lang="en-MY" smtClean="0"/>
              <a:t>‹#›</a:t>
            </a:fld>
            <a:endParaRPr lang="en-MY"/>
          </a:p>
        </p:txBody>
      </p:sp>
    </p:spTree>
    <p:extLst>
      <p:ext uri="{BB962C8B-B14F-4D97-AF65-F5344CB8AC3E}">
        <p14:creationId xmlns:p14="http://schemas.microsoft.com/office/powerpoint/2010/main" val="910923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0E6F3EA-0A3B-417F-BEA4-FF2E98AC9D3F}" type="datetimeFigureOut">
              <a:rPr lang="en-MY" smtClean="0"/>
              <a:t>10/6/2024</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37A298FA-01D6-43B6-8573-31096FB549FD}" type="slidenum">
              <a:rPr lang="en-MY" smtClean="0"/>
              <a:t>‹#›</a:t>
            </a:fld>
            <a:endParaRPr lang="en-MY"/>
          </a:p>
        </p:txBody>
      </p:sp>
    </p:spTree>
    <p:extLst>
      <p:ext uri="{BB962C8B-B14F-4D97-AF65-F5344CB8AC3E}">
        <p14:creationId xmlns:p14="http://schemas.microsoft.com/office/powerpoint/2010/main" val="1287732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0E6F3EA-0A3B-417F-BEA4-FF2E98AC9D3F}" type="datetimeFigureOut">
              <a:rPr lang="en-MY" smtClean="0"/>
              <a:t>10/6/2024</a:t>
            </a:fld>
            <a:endParaRPr lang="en-MY"/>
          </a:p>
        </p:txBody>
      </p:sp>
      <p:sp>
        <p:nvSpPr>
          <p:cNvPr id="8" name="Footer Placeholder 7"/>
          <p:cNvSpPr>
            <a:spLocks noGrp="1"/>
          </p:cNvSpPr>
          <p:nvPr>
            <p:ph type="ftr" sz="quarter" idx="11"/>
          </p:nvPr>
        </p:nvSpPr>
        <p:spPr/>
        <p:txBody>
          <a:bodyPr/>
          <a:lstStyle/>
          <a:p>
            <a:endParaRPr lang="en-MY"/>
          </a:p>
        </p:txBody>
      </p:sp>
      <p:sp>
        <p:nvSpPr>
          <p:cNvPr id="9" name="Slide Number Placeholder 8"/>
          <p:cNvSpPr>
            <a:spLocks noGrp="1"/>
          </p:cNvSpPr>
          <p:nvPr>
            <p:ph type="sldNum" sz="quarter" idx="12"/>
          </p:nvPr>
        </p:nvSpPr>
        <p:spPr/>
        <p:txBody>
          <a:bodyPr/>
          <a:lstStyle/>
          <a:p>
            <a:fld id="{37A298FA-01D6-43B6-8573-31096FB549FD}" type="slidenum">
              <a:rPr lang="en-MY" smtClean="0"/>
              <a:t>‹#›</a:t>
            </a:fld>
            <a:endParaRPr lang="en-MY"/>
          </a:p>
        </p:txBody>
      </p:sp>
    </p:spTree>
    <p:extLst>
      <p:ext uri="{BB962C8B-B14F-4D97-AF65-F5344CB8AC3E}">
        <p14:creationId xmlns:p14="http://schemas.microsoft.com/office/powerpoint/2010/main" val="35032728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0E6F3EA-0A3B-417F-BEA4-FF2E98AC9D3F}" type="datetimeFigureOut">
              <a:rPr lang="en-MY" smtClean="0"/>
              <a:t>10/6/2024</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37A298FA-01D6-43B6-8573-31096FB549FD}" type="slidenum">
              <a:rPr lang="en-MY" smtClean="0"/>
              <a:t>‹#›</a:t>
            </a:fld>
            <a:endParaRPr lang="en-MY"/>
          </a:p>
        </p:txBody>
      </p:sp>
    </p:spTree>
    <p:extLst>
      <p:ext uri="{BB962C8B-B14F-4D97-AF65-F5344CB8AC3E}">
        <p14:creationId xmlns:p14="http://schemas.microsoft.com/office/powerpoint/2010/main" val="3940013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E6F3EA-0A3B-417F-BEA4-FF2E98AC9D3F}" type="datetimeFigureOut">
              <a:rPr lang="en-MY" smtClean="0"/>
              <a:t>10/6/2024</a:t>
            </a:fld>
            <a:endParaRPr lang="en-MY"/>
          </a:p>
        </p:txBody>
      </p:sp>
      <p:sp>
        <p:nvSpPr>
          <p:cNvPr id="3" name="Footer Placeholder 2"/>
          <p:cNvSpPr>
            <a:spLocks noGrp="1"/>
          </p:cNvSpPr>
          <p:nvPr>
            <p:ph type="ftr" sz="quarter" idx="11"/>
          </p:nvPr>
        </p:nvSpPr>
        <p:spPr/>
        <p:txBody>
          <a:bodyPr/>
          <a:lstStyle/>
          <a:p>
            <a:endParaRPr lang="en-MY"/>
          </a:p>
        </p:txBody>
      </p:sp>
      <p:sp>
        <p:nvSpPr>
          <p:cNvPr id="4" name="Slide Number Placeholder 3"/>
          <p:cNvSpPr>
            <a:spLocks noGrp="1"/>
          </p:cNvSpPr>
          <p:nvPr>
            <p:ph type="sldNum" sz="quarter" idx="12"/>
          </p:nvPr>
        </p:nvSpPr>
        <p:spPr/>
        <p:txBody>
          <a:bodyPr/>
          <a:lstStyle/>
          <a:p>
            <a:fld id="{37A298FA-01D6-43B6-8573-31096FB549FD}" type="slidenum">
              <a:rPr lang="en-MY" smtClean="0"/>
              <a:t>‹#›</a:t>
            </a:fld>
            <a:endParaRPr lang="en-MY"/>
          </a:p>
        </p:txBody>
      </p:sp>
    </p:spTree>
    <p:extLst>
      <p:ext uri="{BB962C8B-B14F-4D97-AF65-F5344CB8AC3E}">
        <p14:creationId xmlns:p14="http://schemas.microsoft.com/office/powerpoint/2010/main" val="1712924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0E6F3EA-0A3B-417F-BEA4-FF2E98AC9D3F}" type="datetimeFigureOut">
              <a:rPr lang="en-MY" smtClean="0"/>
              <a:t>10/6/2024</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37A298FA-01D6-43B6-8573-31096FB549FD}" type="slidenum">
              <a:rPr lang="en-MY" smtClean="0"/>
              <a:t>‹#›</a:t>
            </a:fld>
            <a:endParaRPr lang="en-MY"/>
          </a:p>
        </p:txBody>
      </p:sp>
    </p:spTree>
    <p:extLst>
      <p:ext uri="{BB962C8B-B14F-4D97-AF65-F5344CB8AC3E}">
        <p14:creationId xmlns:p14="http://schemas.microsoft.com/office/powerpoint/2010/main" val="1144347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0E6F3EA-0A3B-417F-BEA4-FF2E98AC9D3F}" type="datetimeFigureOut">
              <a:rPr lang="en-MY" smtClean="0"/>
              <a:t>10/6/2024</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37A298FA-01D6-43B6-8573-31096FB549FD}" type="slidenum">
              <a:rPr lang="en-MY" smtClean="0"/>
              <a:t>‹#›</a:t>
            </a:fld>
            <a:endParaRPr lang="en-MY"/>
          </a:p>
        </p:txBody>
      </p:sp>
    </p:spTree>
    <p:extLst>
      <p:ext uri="{BB962C8B-B14F-4D97-AF65-F5344CB8AC3E}">
        <p14:creationId xmlns:p14="http://schemas.microsoft.com/office/powerpoint/2010/main" val="959044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E6F3EA-0A3B-417F-BEA4-FF2E98AC9D3F}" type="datetimeFigureOut">
              <a:rPr lang="en-MY" smtClean="0"/>
              <a:t>10/6/2024</a:t>
            </a:fld>
            <a:endParaRPr lang="en-MY"/>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A298FA-01D6-43B6-8573-31096FB549FD}" type="slidenum">
              <a:rPr lang="en-MY" smtClean="0"/>
              <a:t>‹#›</a:t>
            </a:fld>
            <a:endParaRPr lang="en-MY"/>
          </a:p>
        </p:txBody>
      </p:sp>
    </p:spTree>
    <p:extLst>
      <p:ext uri="{BB962C8B-B14F-4D97-AF65-F5344CB8AC3E}">
        <p14:creationId xmlns:p14="http://schemas.microsoft.com/office/powerpoint/2010/main" val="385712495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jpe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jpe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F8780-E958-3AFB-4501-5012A3631094}"/>
              </a:ext>
            </a:extLst>
          </p:cNvPr>
          <p:cNvSpPr>
            <a:spLocks noGrp="1"/>
          </p:cNvSpPr>
          <p:nvPr>
            <p:ph type="ctrTitle"/>
          </p:nvPr>
        </p:nvSpPr>
        <p:spPr>
          <a:xfrm>
            <a:off x="635000" y="1122363"/>
            <a:ext cx="5461000" cy="744537"/>
          </a:xfrm>
        </p:spPr>
        <p:txBody>
          <a:bodyPr>
            <a:normAutofit fontScale="90000"/>
          </a:bodyPr>
          <a:lstStyle/>
          <a:p>
            <a:r>
              <a:rPr lang="en-MY" dirty="0"/>
              <a:t>GENESIS 3</a:t>
            </a:r>
          </a:p>
        </p:txBody>
      </p:sp>
      <p:sp>
        <p:nvSpPr>
          <p:cNvPr id="3" name="Subtitle 2">
            <a:extLst>
              <a:ext uri="{FF2B5EF4-FFF2-40B4-BE49-F238E27FC236}">
                <a16:creationId xmlns:a16="http://schemas.microsoft.com/office/drawing/2014/main" id="{0950A43B-CB18-FF3A-6760-A65B8787A675}"/>
              </a:ext>
            </a:extLst>
          </p:cNvPr>
          <p:cNvSpPr>
            <a:spLocks noGrp="1"/>
          </p:cNvSpPr>
          <p:nvPr>
            <p:ph type="subTitle" idx="1"/>
          </p:nvPr>
        </p:nvSpPr>
        <p:spPr>
          <a:xfrm>
            <a:off x="-965200" y="2552700"/>
            <a:ext cx="8318500" cy="2705100"/>
          </a:xfrm>
        </p:spPr>
        <p:txBody>
          <a:bodyPr>
            <a:noAutofit/>
          </a:bodyPr>
          <a:lstStyle/>
          <a:p>
            <a:r>
              <a:rPr lang="en-MY" sz="3600" dirty="0">
                <a:solidFill>
                  <a:srgbClr val="FFFF00"/>
                </a:solidFill>
              </a:rPr>
              <a:t>THREE LESSONS  OF TEMPTATION </a:t>
            </a:r>
          </a:p>
          <a:p>
            <a:pPr marL="457200" indent="-457200">
              <a:buFont typeface="+mj-lt"/>
              <a:buAutoNum type="arabicPeriod"/>
            </a:pPr>
            <a:r>
              <a:rPr lang="en-MY" sz="3600" dirty="0"/>
              <a:t>GOD </a:t>
            </a:r>
          </a:p>
          <a:p>
            <a:pPr marL="457200" indent="-457200">
              <a:buFont typeface="+mj-lt"/>
              <a:buAutoNum type="arabicPeriod"/>
            </a:pPr>
            <a:r>
              <a:rPr lang="en-MY" sz="3600" dirty="0"/>
              <a:t>SATAN </a:t>
            </a:r>
          </a:p>
          <a:p>
            <a:pPr marL="457200" indent="-457200">
              <a:buFont typeface="+mj-lt"/>
              <a:buAutoNum type="arabicPeriod"/>
            </a:pPr>
            <a:r>
              <a:rPr lang="en-MY" sz="3600" dirty="0"/>
              <a:t>HUMANS</a:t>
            </a:r>
          </a:p>
        </p:txBody>
      </p:sp>
      <p:pic>
        <p:nvPicPr>
          <p:cNvPr id="4" name="Picture 3">
            <a:extLst>
              <a:ext uri="{FF2B5EF4-FFF2-40B4-BE49-F238E27FC236}">
                <a16:creationId xmlns:a16="http://schemas.microsoft.com/office/drawing/2014/main" id="{B3A33597-E133-2739-B804-0F0850428B5A}"/>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6337300" y="0"/>
            <a:ext cx="5854700" cy="6857990"/>
          </a:xfrm>
          <a:prstGeom prst="rect">
            <a:avLst/>
          </a:prstGeom>
        </p:spPr>
      </p:pic>
    </p:spTree>
    <p:extLst>
      <p:ext uri="{BB962C8B-B14F-4D97-AF65-F5344CB8AC3E}">
        <p14:creationId xmlns:p14="http://schemas.microsoft.com/office/powerpoint/2010/main" val="17384199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772A3-BF32-667A-EAAB-0A5D9BD18663}"/>
              </a:ext>
            </a:extLst>
          </p:cNvPr>
          <p:cNvSpPr>
            <a:spLocks noGrp="1"/>
          </p:cNvSpPr>
          <p:nvPr>
            <p:ph type="title"/>
          </p:nvPr>
        </p:nvSpPr>
        <p:spPr/>
        <p:txBody>
          <a:bodyPr/>
          <a:lstStyle/>
          <a:p>
            <a:r>
              <a:rPr lang="en-MY" dirty="0"/>
              <a:t>1. </a:t>
            </a:r>
            <a:r>
              <a:rPr lang="zh-CN" altLang="en-US" dirty="0"/>
              <a:t>天主是谁？</a:t>
            </a:r>
            <a:br>
              <a:rPr lang="en-MY" dirty="0"/>
            </a:br>
            <a:r>
              <a:rPr lang="zh-CN" altLang="en-US" dirty="0"/>
              <a:t>天主说了什么？</a:t>
            </a:r>
            <a:endParaRPr lang="en-MY" dirty="0"/>
          </a:p>
        </p:txBody>
      </p:sp>
      <p:pic>
        <p:nvPicPr>
          <p:cNvPr id="4" name="Content Placeholder 3">
            <a:extLst>
              <a:ext uri="{FF2B5EF4-FFF2-40B4-BE49-F238E27FC236}">
                <a16:creationId xmlns:a16="http://schemas.microsoft.com/office/drawing/2014/main" id="{005B4746-FBAB-0BC1-6E3E-EFA3E65A4C48}"/>
              </a:ext>
            </a:extLst>
          </p:cNvPr>
          <p:cNvPicPr>
            <a:picLocks noGrp="1" noChangeAspect="1"/>
          </p:cNvPicPr>
          <p:nvPr>
            <p:ph idx="1"/>
          </p:nvPr>
        </p:nvPicPr>
        <p:blipFill rotWithShape="1">
          <a:blip r:embed="rId2" cstate="email">
            <a:extLst>
              <a:ext uri="{28A0092B-C50C-407E-A947-70E740481C1C}">
                <a14:useLocalDpi xmlns:a14="http://schemas.microsoft.com/office/drawing/2010/main"/>
              </a:ext>
            </a:extLst>
          </a:blip>
          <a:srcRect/>
          <a:stretch/>
        </p:blipFill>
        <p:spPr>
          <a:xfrm>
            <a:off x="3167062" y="2352515"/>
            <a:ext cx="5857875" cy="3297558"/>
          </a:xfrm>
          <a:prstGeom prst="rect">
            <a:avLst/>
          </a:prstGeom>
        </p:spPr>
      </p:pic>
    </p:spTree>
    <p:extLst>
      <p:ext uri="{BB962C8B-B14F-4D97-AF65-F5344CB8AC3E}">
        <p14:creationId xmlns:p14="http://schemas.microsoft.com/office/powerpoint/2010/main" val="2087442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0BFCB-D19F-F4F9-63CB-5D4C4BA40D3F}"/>
              </a:ext>
            </a:extLst>
          </p:cNvPr>
          <p:cNvSpPr>
            <a:spLocks noGrp="1"/>
          </p:cNvSpPr>
          <p:nvPr>
            <p:ph type="title"/>
          </p:nvPr>
        </p:nvSpPr>
        <p:spPr>
          <a:xfrm>
            <a:off x="533400" y="365125"/>
            <a:ext cx="11772900" cy="2403475"/>
          </a:xfrm>
        </p:spPr>
        <p:txBody>
          <a:bodyPr>
            <a:normAutofit/>
          </a:bodyPr>
          <a:lstStyle/>
          <a:p>
            <a:r>
              <a:rPr lang="en-US" b="0" i="0" dirty="0">
                <a:solidFill>
                  <a:srgbClr val="202124"/>
                </a:solidFill>
                <a:effectLst/>
                <a:highlight>
                  <a:srgbClr val="FFFFFF"/>
                </a:highlight>
                <a:latin typeface="Google Sans"/>
              </a:rPr>
              <a:t>16 And the Lord God commanded the man, saying, “</a:t>
            </a:r>
            <a:br>
              <a:rPr lang="en-US" b="0" i="0" dirty="0">
                <a:solidFill>
                  <a:srgbClr val="202124"/>
                </a:solidFill>
                <a:effectLst/>
                <a:highlight>
                  <a:srgbClr val="FFFFFF"/>
                </a:highlight>
                <a:latin typeface="Google Sans"/>
              </a:rPr>
            </a:br>
            <a:endParaRPr lang="en-MY" dirty="0"/>
          </a:p>
        </p:txBody>
      </p:sp>
      <p:sp>
        <p:nvSpPr>
          <p:cNvPr id="3" name="Content Placeholder 2">
            <a:extLst>
              <a:ext uri="{FF2B5EF4-FFF2-40B4-BE49-F238E27FC236}">
                <a16:creationId xmlns:a16="http://schemas.microsoft.com/office/drawing/2014/main" id="{B78B4A1B-3529-09EE-1714-9FFACC00D371}"/>
              </a:ext>
            </a:extLst>
          </p:cNvPr>
          <p:cNvSpPr>
            <a:spLocks noGrp="1"/>
          </p:cNvSpPr>
          <p:nvPr>
            <p:ph idx="1"/>
          </p:nvPr>
        </p:nvSpPr>
        <p:spPr>
          <a:xfrm>
            <a:off x="228600" y="1825625"/>
            <a:ext cx="10515600" cy="4351338"/>
          </a:xfrm>
        </p:spPr>
        <p:txBody>
          <a:bodyPr>
            <a:normAutofit fontScale="85000" lnSpcReduction="20000"/>
          </a:bodyPr>
          <a:lstStyle/>
          <a:p>
            <a:endParaRPr lang="en-US" dirty="0">
              <a:solidFill>
                <a:srgbClr val="202124"/>
              </a:solidFill>
              <a:highlight>
                <a:srgbClr val="FFFFFF"/>
              </a:highlight>
              <a:latin typeface="Google Sans"/>
            </a:endParaRPr>
          </a:p>
          <a:p>
            <a:endParaRPr lang="en-US" sz="4400" b="0" i="0" dirty="0">
              <a:solidFill>
                <a:srgbClr val="202124"/>
              </a:solidFill>
              <a:effectLst/>
              <a:highlight>
                <a:srgbClr val="FFFFFF"/>
              </a:highlight>
              <a:latin typeface="Google Sans"/>
            </a:endParaRPr>
          </a:p>
          <a:p>
            <a:pPr marL="0" indent="0">
              <a:buNone/>
            </a:pPr>
            <a:r>
              <a:rPr lang="en-US" sz="5800" b="0" i="0" dirty="0">
                <a:effectLst/>
                <a:latin typeface="Google Sans"/>
              </a:rPr>
              <a:t>You may </a:t>
            </a:r>
            <a:r>
              <a:rPr lang="en-US" sz="5800" b="0" i="0" dirty="0">
                <a:solidFill>
                  <a:srgbClr val="FFFF00"/>
                </a:solidFill>
                <a:effectLst/>
                <a:latin typeface="Google Sans"/>
              </a:rPr>
              <a:t>surely eat of every tree </a:t>
            </a:r>
            <a:r>
              <a:rPr lang="en-US" sz="5800" b="0" i="0" dirty="0">
                <a:effectLst/>
                <a:latin typeface="Google Sans"/>
              </a:rPr>
              <a:t>of the garden, </a:t>
            </a:r>
          </a:p>
          <a:p>
            <a:pPr marL="0" indent="0">
              <a:buNone/>
            </a:pPr>
            <a:endParaRPr lang="en-US" sz="5800" b="0" i="0" dirty="0">
              <a:effectLst/>
              <a:latin typeface="Google Sans"/>
            </a:endParaRPr>
          </a:p>
          <a:p>
            <a:r>
              <a:rPr lang="en-US" sz="4400" b="0" i="0" dirty="0">
                <a:effectLst/>
                <a:latin typeface="Google Sans"/>
              </a:rPr>
              <a:t>17 but of the tree of the knowledge of good and evil </a:t>
            </a:r>
            <a:r>
              <a:rPr lang="en-US" sz="4400" b="0" i="0" baseline="30000" dirty="0" err="1">
                <a:effectLst/>
                <a:latin typeface="Google Sans"/>
              </a:rPr>
              <a:t>l</a:t>
            </a:r>
            <a:r>
              <a:rPr lang="en-US" sz="4400" b="0" i="0" dirty="0" err="1">
                <a:effectLst/>
                <a:latin typeface="Google Sans"/>
              </a:rPr>
              <a:t>you</a:t>
            </a:r>
            <a:r>
              <a:rPr lang="en-US" sz="4400" b="0" i="0" dirty="0">
                <a:effectLst/>
                <a:latin typeface="Google Sans"/>
              </a:rPr>
              <a:t> shall not eat, for in the day that you eat </a:t>
            </a:r>
            <a:r>
              <a:rPr lang="en-US" sz="4400" b="0" i="0" baseline="30000" dirty="0">
                <a:effectLst/>
                <a:latin typeface="Google Sans"/>
              </a:rPr>
              <a:t>1</a:t>
            </a:r>
            <a:r>
              <a:rPr lang="en-US" sz="4400" b="0" i="0" dirty="0">
                <a:effectLst/>
                <a:latin typeface="Google Sans"/>
              </a:rPr>
              <a:t> of it you </a:t>
            </a:r>
            <a:r>
              <a:rPr lang="en-US" sz="4400" b="0" i="0" baseline="30000" dirty="0" err="1">
                <a:effectLst/>
                <a:latin typeface="Google Sans"/>
              </a:rPr>
              <a:t>m</a:t>
            </a:r>
            <a:r>
              <a:rPr lang="en-US" sz="4400" b="0" i="0" dirty="0" err="1">
                <a:effectLst/>
                <a:latin typeface="Google Sans"/>
              </a:rPr>
              <a:t>shall</a:t>
            </a:r>
            <a:r>
              <a:rPr lang="en-US" sz="4400" b="0" i="0" dirty="0">
                <a:effectLst/>
                <a:latin typeface="Google Sans"/>
              </a:rPr>
              <a:t> surely die.”</a:t>
            </a:r>
            <a:endParaRPr lang="en-MY" sz="4400" dirty="0"/>
          </a:p>
        </p:txBody>
      </p:sp>
    </p:spTree>
    <p:extLst>
      <p:ext uri="{BB962C8B-B14F-4D97-AF65-F5344CB8AC3E}">
        <p14:creationId xmlns:p14="http://schemas.microsoft.com/office/powerpoint/2010/main" val="3516530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barn(inVertical)">
                                      <p:cBhvr>
                                        <p:cTn id="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0BFCB-D19F-F4F9-63CB-5D4C4BA40D3F}"/>
              </a:ext>
            </a:extLst>
          </p:cNvPr>
          <p:cNvSpPr>
            <a:spLocks noGrp="1"/>
          </p:cNvSpPr>
          <p:nvPr>
            <p:ph type="title"/>
          </p:nvPr>
        </p:nvSpPr>
        <p:spPr>
          <a:xfrm>
            <a:off x="533400" y="365125"/>
            <a:ext cx="11772900" cy="2403475"/>
          </a:xfrm>
        </p:spPr>
        <p:txBody>
          <a:bodyPr>
            <a:normAutofit/>
          </a:bodyPr>
          <a:lstStyle/>
          <a:p>
            <a:r>
              <a:rPr lang="en-US" b="0" i="0" dirty="0">
                <a:solidFill>
                  <a:srgbClr val="202124"/>
                </a:solidFill>
                <a:effectLst/>
                <a:highlight>
                  <a:srgbClr val="FFFFFF"/>
                </a:highlight>
                <a:latin typeface="Google Sans"/>
              </a:rPr>
              <a:t>16</a:t>
            </a:r>
            <a:r>
              <a:rPr lang="zh-CN" altLang="en-US" b="0" i="0" dirty="0">
                <a:solidFill>
                  <a:srgbClr val="202124"/>
                </a:solidFill>
                <a:effectLst/>
                <a:highlight>
                  <a:srgbClr val="FFFFFF"/>
                </a:highlight>
                <a:latin typeface="Google Sans"/>
              </a:rPr>
              <a:t>上主天主给人下令说：</a:t>
            </a:r>
            <a:r>
              <a:rPr lang="en-US" altLang="zh-CN" b="0" i="0" dirty="0">
                <a:solidFill>
                  <a:srgbClr val="202124"/>
                </a:solidFill>
                <a:effectLst/>
                <a:highlight>
                  <a:srgbClr val="FFFFFF"/>
                </a:highlight>
                <a:latin typeface="Google Sans"/>
              </a:rPr>
              <a:t>"</a:t>
            </a:r>
            <a:br>
              <a:rPr lang="en-US" b="0" i="0" dirty="0">
                <a:solidFill>
                  <a:srgbClr val="202124"/>
                </a:solidFill>
                <a:effectLst/>
                <a:highlight>
                  <a:srgbClr val="FFFFFF"/>
                </a:highlight>
                <a:latin typeface="Google Sans"/>
              </a:rPr>
            </a:br>
            <a:endParaRPr lang="en-MY" dirty="0"/>
          </a:p>
        </p:txBody>
      </p:sp>
      <p:sp>
        <p:nvSpPr>
          <p:cNvPr id="3" name="Content Placeholder 2">
            <a:extLst>
              <a:ext uri="{FF2B5EF4-FFF2-40B4-BE49-F238E27FC236}">
                <a16:creationId xmlns:a16="http://schemas.microsoft.com/office/drawing/2014/main" id="{B78B4A1B-3529-09EE-1714-9FFACC00D371}"/>
              </a:ext>
            </a:extLst>
          </p:cNvPr>
          <p:cNvSpPr>
            <a:spLocks noGrp="1"/>
          </p:cNvSpPr>
          <p:nvPr>
            <p:ph idx="1"/>
          </p:nvPr>
        </p:nvSpPr>
        <p:spPr>
          <a:xfrm>
            <a:off x="228600" y="1825625"/>
            <a:ext cx="10515600" cy="4351338"/>
          </a:xfrm>
        </p:spPr>
        <p:txBody>
          <a:bodyPr>
            <a:normAutofit/>
          </a:bodyPr>
          <a:lstStyle/>
          <a:p>
            <a:endParaRPr lang="en-US" dirty="0">
              <a:solidFill>
                <a:srgbClr val="202124"/>
              </a:solidFill>
              <a:highlight>
                <a:srgbClr val="FFFFFF"/>
              </a:highlight>
              <a:latin typeface="Google Sans"/>
            </a:endParaRPr>
          </a:p>
          <a:p>
            <a:endParaRPr lang="en-US" sz="4400" b="0" i="0" dirty="0">
              <a:solidFill>
                <a:srgbClr val="202124"/>
              </a:solidFill>
              <a:effectLst/>
              <a:highlight>
                <a:srgbClr val="FFFFFF"/>
              </a:highlight>
              <a:latin typeface="Google Sans"/>
            </a:endParaRPr>
          </a:p>
          <a:p>
            <a:pPr marL="0" indent="0">
              <a:buNone/>
            </a:pPr>
            <a:r>
              <a:rPr lang="zh-CN" altLang="en-US" sz="5800" dirty="0">
                <a:latin typeface="Google Sans"/>
              </a:rPr>
              <a:t>乐园中</a:t>
            </a:r>
            <a:r>
              <a:rPr lang="zh-CN" altLang="en-US" sz="5800" dirty="0">
                <a:solidFill>
                  <a:srgbClr val="FFFF00"/>
                </a:solidFill>
                <a:latin typeface="Google Sans"/>
              </a:rPr>
              <a:t>各树上的果子，你都可吃，</a:t>
            </a:r>
            <a:endParaRPr lang="en-US" sz="5800" b="0" i="0" dirty="0">
              <a:solidFill>
                <a:srgbClr val="FFFF00"/>
              </a:solidFill>
              <a:effectLst/>
              <a:latin typeface="Google Sans"/>
            </a:endParaRPr>
          </a:p>
          <a:p>
            <a:endParaRPr lang="en-US" sz="4400" b="0" i="0" dirty="0">
              <a:effectLst/>
              <a:latin typeface="Google Sans"/>
            </a:endParaRPr>
          </a:p>
          <a:p>
            <a:r>
              <a:rPr lang="en-US" sz="4400" b="0" i="0" dirty="0">
                <a:effectLst/>
                <a:latin typeface="Google Sans"/>
              </a:rPr>
              <a:t>17</a:t>
            </a:r>
            <a:r>
              <a:rPr lang="zh-CN" altLang="en-US" sz="4400" dirty="0">
                <a:latin typeface="Google Sans"/>
              </a:rPr>
              <a:t>只有知善恶树上的果子你不可吃，因为那一天你吃了，必定要死。</a:t>
            </a:r>
            <a:r>
              <a:rPr lang="en-US" altLang="zh-CN" sz="4400" dirty="0">
                <a:latin typeface="Google Sans"/>
              </a:rPr>
              <a:t>"</a:t>
            </a:r>
            <a:endParaRPr lang="en-MY" sz="4400" dirty="0"/>
          </a:p>
        </p:txBody>
      </p:sp>
    </p:spTree>
    <p:extLst>
      <p:ext uri="{BB962C8B-B14F-4D97-AF65-F5344CB8AC3E}">
        <p14:creationId xmlns:p14="http://schemas.microsoft.com/office/powerpoint/2010/main" val="1951459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barn(inVertical)">
                                      <p:cBhvr>
                                        <p:cTn id="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4BDFA-E77E-A0B7-610E-AAD3D9B44196}"/>
              </a:ext>
            </a:extLst>
          </p:cNvPr>
          <p:cNvSpPr>
            <a:spLocks noGrp="1"/>
          </p:cNvSpPr>
          <p:nvPr>
            <p:ph type="title"/>
          </p:nvPr>
        </p:nvSpPr>
        <p:spPr/>
        <p:txBody>
          <a:bodyPr/>
          <a:lstStyle/>
          <a:p>
            <a:r>
              <a:rPr lang="en-MY" dirty="0"/>
              <a:t>2. Who is the devil?</a:t>
            </a:r>
            <a:br>
              <a:rPr lang="en-MY" dirty="0"/>
            </a:br>
            <a:r>
              <a:rPr lang="en-MY" dirty="0"/>
              <a:t>What is the devil saying?</a:t>
            </a:r>
          </a:p>
        </p:txBody>
      </p:sp>
      <p:pic>
        <p:nvPicPr>
          <p:cNvPr id="4" name="Picture 2" descr="Good Vs. Evil Paintings | Fine Art America">
            <a:extLst>
              <a:ext uri="{FF2B5EF4-FFF2-40B4-BE49-F238E27FC236}">
                <a16:creationId xmlns:a16="http://schemas.microsoft.com/office/drawing/2014/main" id="{3C290340-C6B9-16AA-6528-AC074B743648}"/>
              </a:ext>
            </a:extLst>
          </p:cNvPr>
          <p:cNvPicPr>
            <a:picLocks noGrp="1" noChangeAspect="1" noChangeArrowheads="1"/>
          </p:cNvPicPr>
          <p:nvPr>
            <p:ph idx="1"/>
          </p:nvPr>
        </p:nvPicPr>
        <p:blipFill rotWithShape="1">
          <a:blip r:embed="rId2" cstate="email">
            <a:extLst>
              <a:ext uri="{28A0092B-C50C-407E-A947-70E740481C1C}">
                <a14:useLocalDpi xmlns:a14="http://schemas.microsoft.com/office/drawing/2010/main"/>
              </a:ext>
            </a:extLst>
          </a:blip>
          <a:srcRect/>
          <a:stretch/>
        </p:blipFill>
        <p:spPr bwMode="auto">
          <a:xfrm>
            <a:off x="977900" y="2242995"/>
            <a:ext cx="9893300" cy="4249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42466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4BDFA-E77E-A0B7-610E-AAD3D9B44196}"/>
              </a:ext>
            </a:extLst>
          </p:cNvPr>
          <p:cNvSpPr>
            <a:spLocks noGrp="1"/>
          </p:cNvSpPr>
          <p:nvPr>
            <p:ph type="title"/>
          </p:nvPr>
        </p:nvSpPr>
        <p:spPr/>
        <p:txBody>
          <a:bodyPr/>
          <a:lstStyle/>
          <a:p>
            <a:r>
              <a:rPr lang="en-MY" dirty="0"/>
              <a:t>2. </a:t>
            </a:r>
            <a:r>
              <a:rPr lang="zh-CN" altLang="en-US" dirty="0"/>
              <a:t>魔鬼（撒殚）是谁？</a:t>
            </a:r>
            <a:br>
              <a:rPr lang="en-MY" dirty="0"/>
            </a:br>
            <a:r>
              <a:rPr lang="zh-CN" altLang="en-US" dirty="0"/>
              <a:t>魔鬼（撒殚）说了什么？</a:t>
            </a:r>
            <a:endParaRPr lang="en-MY" dirty="0"/>
          </a:p>
        </p:txBody>
      </p:sp>
      <p:pic>
        <p:nvPicPr>
          <p:cNvPr id="4" name="Picture 2" descr="Good Vs. Evil Paintings | Fine Art America">
            <a:extLst>
              <a:ext uri="{FF2B5EF4-FFF2-40B4-BE49-F238E27FC236}">
                <a16:creationId xmlns:a16="http://schemas.microsoft.com/office/drawing/2014/main" id="{3C290340-C6B9-16AA-6528-AC074B743648}"/>
              </a:ext>
            </a:extLst>
          </p:cNvPr>
          <p:cNvPicPr>
            <a:picLocks noGrp="1" noChangeAspect="1" noChangeArrowheads="1"/>
          </p:cNvPicPr>
          <p:nvPr>
            <p:ph idx="1"/>
          </p:nvPr>
        </p:nvPicPr>
        <p:blipFill rotWithShape="1">
          <a:blip r:embed="rId2" cstate="email">
            <a:extLst>
              <a:ext uri="{28A0092B-C50C-407E-A947-70E740481C1C}">
                <a14:useLocalDpi xmlns:a14="http://schemas.microsoft.com/office/drawing/2010/main"/>
              </a:ext>
            </a:extLst>
          </a:blip>
          <a:srcRect/>
          <a:stretch/>
        </p:blipFill>
        <p:spPr bwMode="auto">
          <a:xfrm>
            <a:off x="977900" y="2242995"/>
            <a:ext cx="9893300" cy="4249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555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727D76-CC8D-4A38-93CE-636D36A9F2B6}"/>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815840" y="1"/>
            <a:ext cx="5852160" cy="5686425"/>
          </a:xfrm>
          <a:prstGeom prst="rect">
            <a:avLst/>
          </a:prstGeom>
        </p:spPr>
      </p:pic>
      <p:sp>
        <p:nvSpPr>
          <p:cNvPr id="4" name="Rectangle 3">
            <a:extLst>
              <a:ext uri="{FF2B5EF4-FFF2-40B4-BE49-F238E27FC236}">
                <a16:creationId xmlns:a16="http://schemas.microsoft.com/office/drawing/2014/main" id="{5824FAAA-E5CB-4064-B8DD-002FDBB3A546}"/>
              </a:ext>
            </a:extLst>
          </p:cNvPr>
          <p:cNvSpPr/>
          <p:nvPr/>
        </p:nvSpPr>
        <p:spPr>
          <a:xfrm>
            <a:off x="0" y="0"/>
            <a:ext cx="8586653" cy="6858000"/>
          </a:xfrm>
          <a:prstGeom prst="rect">
            <a:avLst/>
          </a:prstGeom>
          <a:gradFill flip="none" rotWithShape="1">
            <a:gsLst>
              <a:gs pos="0">
                <a:schemeClr val="tx1"/>
              </a:gs>
              <a:gs pos="64000">
                <a:schemeClr val="tx1"/>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5101" y="243840"/>
            <a:ext cx="5384800" cy="6461760"/>
          </a:xfrm>
        </p:spPr>
        <p:txBody>
          <a:bodyPr anchor="t">
            <a:normAutofit/>
          </a:bodyPr>
          <a:lstStyle/>
          <a:p>
            <a:pPr marL="742950" indent="-742950">
              <a:spcBef>
                <a:spcPts val="0"/>
              </a:spcBef>
              <a:spcAft>
                <a:spcPts val="600"/>
              </a:spcAft>
              <a:buSzPct val="50000"/>
              <a:buAutoNum type="arabicPeriod"/>
            </a:pPr>
            <a:r>
              <a:rPr lang="en-US" sz="3600" dirty="0">
                <a:solidFill>
                  <a:schemeClr val="bg1"/>
                </a:solidFill>
                <a:effectLst>
                  <a:outerShdw blurRad="38100" dist="38100" dir="2700000" algn="tl">
                    <a:srgbClr val="000000">
                      <a:alpha val="43137"/>
                    </a:srgbClr>
                  </a:outerShdw>
                </a:effectLst>
                <a:latin typeface="Book Antiqua" panose="02040602050305030304" pitchFamily="18" charset="0"/>
              </a:rPr>
              <a:t>Now the serpent was more subtle than any other wild creature that the LORD God had made.</a:t>
            </a:r>
          </a:p>
          <a:p>
            <a:pPr marL="742950" indent="-742950">
              <a:spcBef>
                <a:spcPts val="0"/>
              </a:spcBef>
              <a:spcAft>
                <a:spcPts val="600"/>
              </a:spcAft>
              <a:buSzPct val="50000"/>
              <a:buAutoNum type="arabicPeriod"/>
            </a:pPr>
            <a:endParaRPr lang="en-US" sz="3600" dirty="0">
              <a:solidFill>
                <a:schemeClr val="bg1"/>
              </a:solidFill>
              <a:effectLst>
                <a:outerShdw blurRad="38100" dist="38100" dir="2700000" algn="tl">
                  <a:srgbClr val="000000">
                    <a:alpha val="43137"/>
                  </a:srgbClr>
                </a:outerShdw>
              </a:effectLst>
              <a:latin typeface="Book Antiqua" panose="02040602050305030304" pitchFamily="18" charset="0"/>
            </a:endParaRPr>
          </a:p>
          <a:p>
            <a:pPr marL="742950" indent="-742950">
              <a:spcBef>
                <a:spcPts val="0"/>
              </a:spcBef>
              <a:spcAft>
                <a:spcPts val="600"/>
              </a:spcAft>
              <a:buSzPct val="50000"/>
              <a:buAutoNum type="arabicPeriod"/>
            </a:pPr>
            <a:r>
              <a:rPr lang="en-US" sz="3600" dirty="0">
                <a:solidFill>
                  <a:schemeClr val="bg1"/>
                </a:solidFill>
                <a:effectLst>
                  <a:outerShdw blurRad="38100" dist="38100" dir="2700000" algn="tl">
                    <a:srgbClr val="000000">
                      <a:alpha val="43137"/>
                    </a:srgbClr>
                  </a:outerShdw>
                </a:effectLst>
                <a:latin typeface="Book Antiqua" panose="02040602050305030304" pitchFamily="18" charset="0"/>
              </a:rPr>
              <a:t> He said to the woman, "Did God say, `You shall not eat of any tree of the garden’?”</a:t>
            </a:r>
          </a:p>
        </p:txBody>
      </p:sp>
    </p:spTree>
    <p:extLst>
      <p:ext uri="{BB962C8B-B14F-4D97-AF65-F5344CB8AC3E}">
        <p14:creationId xmlns:p14="http://schemas.microsoft.com/office/powerpoint/2010/main" val="33028324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727D76-CC8D-4A38-93CE-636D36A9F2B6}"/>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815840" y="1"/>
            <a:ext cx="5852160" cy="5686425"/>
          </a:xfrm>
          <a:prstGeom prst="rect">
            <a:avLst/>
          </a:prstGeom>
        </p:spPr>
      </p:pic>
      <p:sp>
        <p:nvSpPr>
          <p:cNvPr id="4" name="Rectangle 3">
            <a:extLst>
              <a:ext uri="{FF2B5EF4-FFF2-40B4-BE49-F238E27FC236}">
                <a16:creationId xmlns:a16="http://schemas.microsoft.com/office/drawing/2014/main" id="{5824FAAA-E5CB-4064-B8DD-002FDBB3A546}"/>
              </a:ext>
            </a:extLst>
          </p:cNvPr>
          <p:cNvSpPr/>
          <p:nvPr/>
        </p:nvSpPr>
        <p:spPr>
          <a:xfrm>
            <a:off x="0" y="0"/>
            <a:ext cx="8586653" cy="6858000"/>
          </a:xfrm>
          <a:prstGeom prst="rect">
            <a:avLst/>
          </a:prstGeom>
          <a:gradFill flip="none" rotWithShape="1">
            <a:gsLst>
              <a:gs pos="0">
                <a:schemeClr val="tx1"/>
              </a:gs>
              <a:gs pos="64000">
                <a:schemeClr val="tx1"/>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5101" y="243840"/>
            <a:ext cx="5384800" cy="6461760"/>
          </a:xfrm>
        </p:spPr>
        <p:txBody>
          <a:bodyPr anchor="t">
            <a:normAutofit/>
          </a:bodyPr>
          <a:lstStyle/>
          <a:p>
            <a:pPr marL="742950" indent="-742950">
              <a:spcBef>
                <a:spcPts val="0"/>
              </a:spcBef>
              <a:spcAft>
                <a:spcPts val="600"/>
              </a:spcAft>
              <a:buSzPct val="50000"/>
              <a:buAutoNum type="arabicPeriod"/>
            </a:pPr>
            <a:r>
              <a:rPr lang="zh-CN" altLang="en-US" sz="3600" dirty="0">
                <a:solidFill>
                  <a:schemeClr val="bg1"/>
                </a:solidFill>
                <a:effectLst>
                  <a:outerShdw blurRad="38100" dist="38100" dir="2700000" algn="tl">
                    <a:srgbClr val="000000">
                      <a:alpha val="43137"/>
                    </a:srgbClr>
                  </a:outerShdw>
                </a:effectLst>
                <a:latin typeface="Book Antiqua" panose="02040602050305030304" pitchFamily="18" charset="0"/>
              </a:rPr>
              <a:t>在上主天主所造的一切野兽中，蛇是最狡猾的。</a:t>
            </a:r>
            <a:endParaRPr lang="en-US" sz="3600" dirty="0">
              <a:solidFill>
                <a:schemeClr val="bg1"/>
              </a:solidFill>
              <a:effectLst>
                <a:outerShdw blurRad="38100" dist="38100" dir="2700000" algn="tl">
                  <a:srgbClr val="000000">
                    <a:alpha val="43137"/>
                  </a:srgbClr>
                </a:outerShdw>
              </a:effectLst>
              <a:latin typeface="Book Antiqua" panose="02040602050305030304" pitchFamily="18" charset="0"/>
            </a:endParaRPr>
          </a:p>
          <a:p>
            <a:pPr marL="0" indent="0">
              <a:spcBef>
                <a:spcPts val="0"/>
              </a:spcBef>
              <a:spcAft>
                <a:spcPts val="600"/>
              </a:spcAft>
              <a:buSzPct val="50000"/>
              <a:buNone/>
            </a:pPr>
            <a:endParaRPr lang="en-US" altLang="zh-CN" sz="3600" dirty="0">
              <a:solidFill>
                <a:schemeClr val="bg1"/>
              </a:solidFill>
              <a:effectLst>
                <a:outerShdw blurRad="38100" dist="38100" dir="2700000" algn="tl">
                  <a:srgbClr val="000000">
                    <a:alpha val="43137"/>
                  </a:srgbClr>
                </a:outerShdw>
              </a:effectLst>
              <a:latin typeface="Book Antiqua" panose="02040602050305030304" pitchFamily="18" charset="0"/>
            </a:endParaRPr>
          </a:p>
          <a:p>
            <a:pPr marL="0" indent="0">
              <a:spcBef>
                <a:spcPts val="0"/>
              </a:spcBef>
              <a:spcAft>
                <a:spcPts val="600"/>
              </a:spcAft>
              <a:buSzPct val="50000"/>
              <a:buNone/>
            </a:pPr>
            <a:r>
              <a:rPr lang="zh-CN" altLang="en-US" sz="3600" dirty="0">
                <a:solidFill>
                  <a:schemeClr val="bg1"/>
                </a:solidFill>
                <a:effectLst>
                  <a:outerShdw blurRad="38100" dist="38100" dir="2700000" algn="tl">
                    <a:srgbClr val="000000">
                      <a:alpha val="43137"/>
                    </a:srgbClr>
                  </a:outerShdw>
                </a:effectLst>
                <a:latin typeface="Book Antiqua" panose="02040602050305030304" pitchFamily="18" charset="0"/>
              </a:rPr>
              <a:t>蛇对女人说：</a:t>
            </a:r>
            <a:r>
              <a:rPr lang="en-US" altLang="zh-CN" sz="3600" dirty="0">
                <a:solidFill>
                  <a:schemeClr val="bg1"/>
                </a:solidFill>
                <a:effectLst>
                  <a:outerShdw blurRad="38100" dist="38100" dir="2700000" algn="tl">
                    <a:srgbClr val="000000">
                      <a:alpha val="43137"/>
                    </a:srgbClr>
                  </a:outerShdw>
                </a:effectLst>
                <a:latin typeface="Book Antiqua" panose="02040602050305030304" pitchFamily="18" charset="0"/>
              </a:rPr>
              <a:t>"</a:t>
            </a:r>
            <a:r>
              <a:rPr lang="zh-CN" altLang="en-US" sz="3600" dirty="0">
                <a:solidFill>
                  <a:schemeClr val="bg1"/>
                </a:solidFill>
                <a:effectLst>
                  <a:outerShdw blurRad="38100" dist="38100" dir="2700000" algn="tl">
                    <a:srgbClr val="000000">
                      <a:alpha val="43137"/>
                    </a:srgbClr>
                  </a:outerShdw>
                </a:effectLst>
                <a:latin typeface="Book Antiqua" panose="02040602050305030304" pitchFamily="18" charset="0"/>
              </a:rPr>
              <a:t>天主真说了，你们不可吃乐园中任何树上的果子吗？</a:t>
            </a:r>
            <a:r>
              <a:rPr lang="en-US" altLang="zh-CN" sz="3600" dirty="0">
                <a:solidFill>
                  <a:schemeClr val="bg1"/>
                </a:solidFill>
                <a:effectLst>
                  <a:outerShdw blurRad="38100" dist="38100" dir="2700000" algn="tl">
                    <a:srgbClr val="000000">
                      <a:alpha val="43137"/>
                    </a:srgbClr>
                  </a:outerShdw>
                </a:effectLst>
                <a:latin typeface="Book Antiqua" panose="02040602050305030304" pitchFamily="18" charset="0"/>
              </a:rPr>
              <a:t>"</a:t>
            </a:r>
            <a:endParaRPr lang="en-US" sz="3600" dirty="0">
              <a:solidFill>
                <a:schemeClr val="bg1"/>
              </a:solidFill>
              <a:effectLst>
                <a:outerShdw blurRad="38100" dist="38100" dir="2700000" algn="tl">
                  <a:srgbClr val="000000">
                    <a:alpha val="43137"/>
                  </a:srgbClr>
                </a:outerShdw>
              </a:effectLst>
              <a:latin typeface="Book Antiqua" panose="02040602050305030304" pitchFamily="18" charset="0"/>
            </a:endParaRPr>
          </a:p>
        </p:txBody>
      </p:sp>
    </p:spTree>
    <p:extLst>
      <p:ext uri="{BB962C8B-B14F-4D97-AF65-F5344CB8AC3E}">
        <p14:creationId xmlns:p14="http://schemas.microsoft.com/office/powerpoint/2010/main" val="34079470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4DC61-D6D5-E426-C4FC-863EB8FE867C}"/>
              </a:ext>
            </a:extLst>
          </p:cNvPr>
          <p:cNvSpPr>
            <a:spLocks noGrp="1"/>
          </p:cNvSpPr>
          <p:nvPr>
            <p:ph type="title"/>
          </p:nvPr>
        </p:nvSpPr>
        <p:spPr/>
        <p:txBody>
          <a:bodyPr/>
          <a:lstStyle/>
          <a:p>
            <a:r>
              <a:rPr lang="en-MY" dirty="0"/>
              <a:t>WHERE ARE YOU TODAY?</a:t>
            </a:r>
          </a:p>
        </p:txBody>
      </p:sp>
      <p:pic>
        <p:nvPicPr>
          <p:cNvPr id="6" name="Content Placeholder 3">
            <a:extLst>
              <a:ext uri="{FF2B5EF4-FFF2-40B4-BE49-F238E27FC236}">
                <a16:creationId xmlns:a16="http://schemas.microsoft.com/office/drawing/2014/main" id="{31AB4873-E551-7AC6-7DA8-CC95A549B1F3}"/>
              </a:ext>
            </a:extLst>
          </p:cNvPr>
          <p:cNvPicPr>
            <a:picLocks noGrp="1" noChangeAspect="1"/>
          </p:cNvPicPr>
          <p:nvPr>
            <p:ph idx="1"/>
          </p:nvPr>
        </p:nvPicPr>
        <p:blipFill>
          <a:blip r:embed="rId2"/>
          <a:stretch>
            <a:fillRect/>
          </a:stretch>
        </p:blipFill>
        <p:spPr>
          <a:xfrm>
            <a:off x="1511300" y="2049215"/>
            <a:ext cx="9842500" cy="4443660"/>
          </a:xfrm>
          <a:prstGeom prst="rect">
            <a:avLst/>
          </a:prstGeom>
        </p:spPr>
      </p:pic>
    </p:spTree>
    <p:extLst>
      <p:ext uri="{BB962C8B-B14F-4D97-AF65-F5344CB8AC3E}">
        <p14:creationId xmlns:p14="http://schemas.microsoft.com/office/powerpoint/2010/main" val="14970018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4DC61-D6D5-E426-C4FC-863EB8FE867C}"/>
              </a:ext>
            </a:extLst>
          </p:cNvPr>
          <p:cNvSpPr>
            <a:spLocks noGrp="1"/>
          </p:cNvSpPr>
          <p:nvPr>
            <p:ph type="title"/>
          </p:nvPr>
        </p:nvSpPr>
        <p:spPr/>
        <p:txBody>
          <a:bodyPr/>
          <a:lstStyle/>
          <a:p>
            <a:r>
              <a:rPr lang="zh-CN" altLang="en-US" dirty="0"/>
              <a:t>今天你在哪里呢？</a:t>
            </a:r>
            <a:endParaRPr lang="en-MY" dirty="0"/>
          </a:p>
        </p:txBody>
      </p:sp>
      <p:pic>
        <p:nvPicPr>
          <p:cNvPr id="6" name="Content Placeholder 3">
            <a:extLst>
              <a:ext uri="{FF2B5EF4-FFF2-40B4-BE49-F238E27FC236}">
                <a16:creationId xmlns:a16="http://schemas.microsoft.com/office/drawing/2014/main" id="{31AB4873-E551-7AC6-7DA8-CC95A549B1F3}"/>
              </a:ext>
            </a:extLst>
          </p:cNvPr>
          <p:cNvPicPr>
            <a:picLocks noGrp="1" noChangeAspect="1"/>
          </p:cNvPicPr>
          <p:nvPr>
            <p:ph idx="1"/>
          </p:nvPr>
        </p:nvPicPr>
        <p:blipFill>
          <a:blip r:embed="rId2"/>
          <a:stretch>
            <a:fillRect/>
          </a:stretch>
        </p:blipFill>
        <p:spPr>
          <a:xfrm>
            <a:off x="1511300" y="2049215"/>
            <a:ext cx="9842500" cy="4443660"/>
          </a:xfrm>
          <a:prstGeom prst="rect">
            <a:avLst/>
          </a:prstGeom>
        </p:spPr>
      </p:pic>
    </p:spTree>
    <p:extLst>
      <p:ext uri="{BB962C8B-B14F-4D97-AF65-F5344CB8AC3E}">
        <p14:creationId xmlns:p14="http://schemas.microsoft.com/office/powerpoint/2010/main" val="3429754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A0D78-4E8F-FE98-2C0C-1E5766063711}"/>
              </a:ext>
            </a:extLst>
          </p:cNvPr>
          <p:cNvSpPr>
            <a:spLocks noGrp="1"/>
          </p:cNvSpPr>
          <p:nvPr>
            <p:ph type="title"/>
          </p:nvPr>
        </p:nvSpPr>
        <p:spPr/>
        <p:txBody>
          <a:bodyPr>
            <a:normAutofit fontScale="90000"/>
          </a:bodyPr>
          <a:lstStyle/>
          <a:p>
            <a:r>
              <a:rPr lang="en-MY" dirty="0"/>
              <a:t>Who am I?</a:t>
            </a:r>
            <a:br>
              <a:rPr lang="en-MY" dirty="0"/>
            </a:br>
            <a:r>
              <a:rPr lang="en-MY" dirty="0"/>
              <a:t>What do I want?</a:t>
            </a:r>
            <a:br>
              <a:rPr lang="en-MY" dirty="0"/>
            </a:br>
            <a:r>
              <a:rPr lang="en-MY" dirty="0"/>
              <a:t>Where am I?</a:t>
            </a:r>
          </a:p>
        </p:txBody>
      </p:sp>
      <p:pic>
        <p:nvPicPr>
          <p:cNvPr id="4" name="Content Placeholder 3">
            <a:extLst>
              <a:ext uri="{FF2B5EF4-FFF2-40B4-BE49-F238E27FC236}">
                <a16:creationId xmlns:a16="http://schemas.microsoft.com/office/drawing/2014/main" id="{7A31F4D5-222F-9C1C-7F73-4D4CF15B04B8}"/>
              </a:ext>
            </a:extLst>
          </p:cNvPr>
          <p:cNvPicPr>
            <a:picLocks noGrp="1" noChangeAspect="1"/>
          </p:cNvPicPr>
          <p:nvPr>
            <p:ph idx="1"/>
          </p:nvPr>
        </p:nvPicPr>
        <p:blipFill>
          <a:blip r:embed="rId2"/>
          <a:stretch>
            <a:fillRect/>
          </a:stretch>
        </p:blipFill>
        <p:spPr>
          <a:xfrm>
            <a:off x="838200" y="2336800"/>
            <a:ext cx="10706100" cy="4156075"/>
          </a:xfrm>
          <a:prstGeom prst="rect">
            <a:avLst/>
          </a:prstGeom>
        </p:spPr>
      </p:pic>
    </p:spTree>
    <p:extLst>
      <p:ext uri="{BB962C8B-B14F-4D97-AF65-F5344CB8AC3E}">
        <p14:creationId xmlns:p14="http://schemas.microsoft.com/office/powerpoint/2010/main" val="1262544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F8780-E958-3AFB-4501-5012A3631094}"/>
              </a:ext>
            </a:extLst>
          </p:cNvPr>
          <p:cNvSpPr>
            <a:spLocks noGrp="1"/>
          </p:cNvSpPr>
          <p:nvPr>
            <p:ph type="ctrTitle"/>
          </p:nvPr>
        </p:nvSpPr>
        <p:spPr>
          <a:xfrm>
            <a:off x="635000" y="1122363"/>
            <a:ext cx="5461000" cy="744537"/>
          </a:xfrm>
        </p:spPr>
        <p:txBody>
          <a:bodyPr>
            <a:normAutofit fontScale="90000"/>
          </a:bodyPr>
          <a:lstStyle/>
          <a:p>
            <a:r>
              <a:rPr lang="zh-CN" altLang="en-US" dirty="0"/>
              <a:t>创世纪</a:t>
            </a:r>
            <a:r>
              <a:rPr lang="en-MY" dirty="0"/>
              <a:t> 3</a:t>
            </a:r>
          </a:p>
        </p:txBody>
      </p:sp>
      <p:sp>
        <p:nvSpPr>
          <p:cNvPr id="3" name="Subtitle 2">
            <a:extLst>
              <a:ext uri="{FF2B5EF4-FFF2-40B4-BE49-F238E27FC236}">
                <a16:creationId xmlns:a16="http://schemas.microsoft.com/office/drawing/2014/main" id="{0950A43B-CB18-FF3A-6760-A65B8787A675}"/>
              </a:ext>
            </a:extLst>
          </p:cNvPr>
          <p:cNvSpPr>
            <a:spLocks noGrp="1"/>
          </p:cNvSpPr>
          <p:nvPr>
            <p:ph type="subTitle" idx="1"/>
          </p:nvPr>
        </p:nvSpPr>
        <p:spPr>
          <a:xfrm>
            <a:off x="846418" y="2561664"/>
            <a:ext cx="5038164" cy="2705100"/>
          </a:xfrm>
        </p:spPr>
        <p:txBody>
          <a:bodyPr>
            <a:noAutofit/>
          </a:bodyPr>
          <a:lstStyle/>
          <a:p>
            <a:r>
              <a:rPr lang="zh-CN" altLang="en-US" sz="3600" dirty="0">
                <a:solidFill>
                  <a:srgbClr val="FFFF00"/>
                </a:solidFill>
              </a:rPr>
              <a:t>关于“诱惑”的三节课</a:t>
            </a:r>
            <a:r>
              <a:rPr lang="en-MY" sz="3600" dirty="0">
                <a:solidFill>
                  <a:srgbClr val="FFFF00"/>
                </a:solidFill>
              </a:rPr>
              <a:t> </a:t>
            </a:r>
          </a:p>
          <a:p>
            <a:pPr marL="457200" indent="-457200">
              <a:buFont typeface="+mj-lt"/>
              <a:buAutoNum type="arabicPeriod"/>
            </a:pPr>
            <a:r>
              <a:rPr lang="zh-CN" altLang="en-US" sz="3600" dirty="0"/>
              <a:t>天主</a:t>
            </a:r>
            <a:r>
              <a:rPr lang="en-MY" sz="3600" dirty="0"/>
              <a:t> </a:t>
            </a:r>
          </a:p>
          <a:p>
            <a:pPr marL="457200" indent="-457200">
              <a:buFont typeface="+mj-lt"/>
              <a:buAutoNum type="arabicPeriod"/>
            </a:pPr>
            <a:r>
              <a:rPr lang="zh-CN" altLang="en-US" sz="3600" dirty="0"/>
              <a:t>撒殚</a:t>
            </a:r>
            <a:r>
              <a:rPr lang="en-MY" sz="3600" dirty="0"/>
              <a:t> </a:t>
            </a:r>
          </a:p>
          <a:p>
            <a:pPr marL="457200" indent="-457200">
              <a:buFont typeface="+mj-lt"/>
              <a:buAutoNum type="arabicPeriod"/>
            </a:pPr>
            <a:r>
              <a:rPr lang="zh-CN" altLang="en-US" sz="3600" dirty="0"/>
              <a:t>人</a:t>
            </a:r>
            <a:endParaRPr lang="en-MY" sz="3600" dirty="0"/>
          </a:p>
        </p:txBody>
      </p:sp>
      <p:pic>
        <p:nvPicPr>
          <p:cNvPr id="4" name="Picture 3">
            <a:extLst>
              <a:ext uri="{FF2B5EF4-FFF2-40B4-BE49-F238E27FC236}">
                <a16:creationId xmlns:a16="http://schemas.microsoft.com/office/drawing/2014/main" id="{B3A33597-E133-2739-B804-0F0850428B5A}"/>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6337300" y="0"/>
            <a:ext cx="5854700" cy="6857990"/>
          </a:xfrm>
          <a:prstGeom prst="rect">
            <a:avLst/>
          </a:prstGeom>
        </p:spPr>
      </p:pic>
    </p:spTree>
    <p:extLst>
      <p:ext uri="{BB962C8B-B14F-4D97-AF65-F5344CB8AC3E}">
        <p14:creationId xmlns:p14="http://schemas.microsoft.com/office/powerpoint/2010/main" val="21826463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A0D78-4E8F-FE98-2C0C-1E5766063711}"/>
              </a:ext>
            </a:extLst>
          </p:cNvPr>
          <p:cNvSpPr>
            <a:spLocks noGrp="1"/>
          </p:cNvSpPr>
          <p:nvPr>
            <p:ph type="title"/>
          </p:nvPr>
        </p:nvSpPr>
        <p:spPr/>
        <p:txBody>
          <a:bodyPr>
            <a:normAutofit fontScale="90000"/>
          </a:bodyPr>
          <a:lstStyle/>
          <a:p>
            <a:r>
              <a:rPr lang="zh-CN" altLang="en-US" dirty="0"/>
              <a:t>我是谁？</a:t>
            </a:r>
            <a:br>
              <a:rPr lang="en-MY" dirty="0"/>
            </a:br>
            <a:r>
              <a:rPr lang="zh-CN" altLang="en-US" dirty="0"/>
              <a:t>我要什么？</a:t>
            </a:r>
            <a:br>
              <a:rPr lang="en-MY" dirty="0"/>
            </a:br>
            <a:r>
              <a:rPr lang="zh-CN" altLang="en-US" dirty="0"/>
              <a:t>我在哪里？</a:t>
            </a:r>
            <a:endParaRPr lang="en-MY" dirty="0"/>
          </a:p>
        </p:txBody>
      </p:sp>
      <p:pic>
        <p:nvPicPr>
          <p:cNvPr id="4" name="Content Placeholder 3">
            <a:extLst>
              <a:ext uri="{FF2B5EF4-FFF2-40B4-BE49-F238E27FC236}">
                <a16:creationId xmlns:a16="http://schemas.microsoft.com/office/drawing/2014/main" id="{7A31F4D5-222F-9C1C-7F73-4D4CF15B04B8}"/>
              </a:ext>
            </a:extLst>
          </p:cNvPr>
          <p:cNvPicPr>
            <a:picLocks noGrp="1" noChangeAspect="1"/>
          </p:cNvPicPr>
          <p:nvPr>
            <p:ph idx="1"/>
          </p:nvPr>
        </p:nvPicPr>
        <p:blipFill>
          <a:blip r:embed="rId2"/>
          <a:stretch>
            <a:fillRect/>
          </a:stretch>
        </p:blipFill>
        <p:spPr>
          <a:xfrm>
            <a:off x="838200" y="2336800"/>
            <a:ext cx="10706100" cy="4156075"/>
          </a:xfrm>
          <a:prstGeom prst="rect">
            <a:avLst/>
          </a:prstGeom>
        </p:spPr>
      </p:pic>
    </p:spTree>
    <p:extLst>
      <p:ext uri="{BB962C8B-B14F-4D97-AF65-F5344CB8AC3E}">
        <p14:creationId xmlns:p14="http://schemas.microsoft.com/office/powerpoint/2010/main" val="33688046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0A4D77-AA4E-4AEE-978F-9C0DE8D68555}"/>
              </a:ext>
            </a:extLst>
          </p:cNvPr>
          <p:cNvPicPr>
            <a:picLocks noChangeAspect="1"/>
          </p:cNvPicPr>
          <p:nvPr/>
        </p:nvPicPr>
        <p:blipFill>
          <a:blip r:embed="rId2"/>
          <a:stretch>
            <a:fillRect/>
          </a:stretch>
        </p:blipFill>
        <p:spPr>
          <a:xfrm>
            <a:off x="1524000" y="2964656"/>
            <a:ext cx="9144000" cy="3893344"/>
          </a:xfrm>
          <a:prstGeom prst="rect">
            <a:avLst/>
          </a:prstGeom>
        </p:spPr>
      </p:pic>
      <p:sp>
        <p:nvSpPr>
          <p:cNvPr id="7" name="Rectangle 6">
            <a:extLst>
              <a:ext uri="{FF2B5EF4-FFF2-40B4-BE49-F238E27FC236}">
                <a16:creationId xmlns:a16="http://schemas.microsoft.com/office/drawing/2014/main" id="{12882281-FD2C-4679-ACAB-C5386A35BD81}"/>
              </a:ext>
            </a:extLst>
          </p:cNvPr>
          <p:cNvSpPr/>
          <p:nvPr/>
        </p:nvSpPr>
        <p:spPr>
          <a:xfrm rot="5400000">
            <a:off x="3371853" y="-1847848"/>
            <a:ext cx="5448298" cy="9144003"/>
          </a:xfrm>
          <a:prstGeom prst="rect">
            <a:avLst/>
          </a:prstGeom>
          <a:gradFill flip="none" rotWithShape="1">
            <a:gsLst>
              <a:gs pos="0">
                <a:schemeClr val="tx1"/>
              </a:gs>
              <a:gs pos="64000">
                <a:schemeClr val="tx1"/>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733005" y="243840"/>
            <a:ext cx="8612778" cy="6061166"/>
          </a:xfrm>
        </p:spPr>
        <p:txBody>
          <a:bodyPr anchor="t">
            <a:normAutofit/>
          </a:bodyPr>
          <a:lstStyle/>
          <a:p>
            <a:pPr>
              <a:spcBef>
                <a:spcPts val="0"/>
              </a:spcBef>
              <a:spcAft>
                <a:spcPts val="600"/>
              </a:spcAft>
              <a:buSzPct val="50000"/>
              <a:buFont typeface="+mj-lt"/>
              <a:buAutoNum type="arabicPeriod" startAt="8"/>
            </a:pPr>
            <a:r>
              <a:rPr lang="en-US" sz="3200" dirty="0">
                <a:solidFill>
                  <a:schemeClr val="bg1"/>
                </a:solidFill>
                <a:effectLst>
                  <a:outerShdw blurRad="38100" dist="38100" dir="2700000" algn="tl">
                    <a:srgbClr val="000000">
                      <a:alpha val="43137"/>
                    </a:srgbClr>
                  </a:outerShdw>
                </a:effectLst>
                <a:latin typeface="Book Antiqua" panose="02040602050305030304" pitchFamily="18" charset="0"/>
              </a:rPr>
              <a:t>And they heard the sound of the LORD God walking in the garden in the cool of the day, and the man and his wife hid themselves from the presence of the LORD God among the trees of the garden.</a:t>
            </a:r>
          </a:p>
          <a:p>
            <a:pPr>
              <a:spcBef>
                <a:spcPts val="0"/>
              </a:spcBef>
              <a:spcAft>
                <a:spcPts val="600"/>
              </a:spcAft>
              <a:buSzPct val="50000"/>
              <a:buFont typeface="+mj-lt"/>
              <a:buAutoNum type="arabicPeriod" startAt="8"/>
            </a:pPr>
            <a:r>
              <a:rPr lang="en-US" sz="3200" dirty="0">
                <a:solidFill>
                  <a:schemeClr val="bg1"/>
                </a:solidFill>
                <a:effectLst>
                  <a:outerShdw blurRad="38100" dist="38100" dir="2700000" algn="tl">
                    <a:srgbClr val="000000">
                      <a:alpha val="43137"/>
                    </a:srgbClr>
                  </a:outerShdw>
                </a:effectLst>
                <a:latin typeface="Book Antiqua" panose="02040602050305030304" pitchFamily="18" charset="0"/>
              </a:rPr>
              <a:t>But the LORD God called to the man, and said to him, "Where are you?"</a:t>
            </a:r>
          </a:p>
        </p:txBody>
      </p:sp>
    </p:spTree>
    <p:extLst>
      <p:ext uri="{BB962C8B-B14F-4D97-AF65-F5344CB8AC3E}">
        <p14:creationId xmlns:p14="http://schemas.microsoft.com/office/powerpoint/2010/main" val="31555844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0A4D77-AA4E-4AEE-978F-9C0DE8D68555}"/>
              </a:ext>
            </a:extLst>
          </p:cNvPr>
          <p:cNvPicPr>
            <a:picLocks noChangeAspect="1"/>
          </p:cNvPicPr>
          <p:nvPr/>
        </p:nvPicPr>
        <p:blipFill>
          <a:blip r:embed="rId2"/>
          <a:stretch>
            <a:fillRect/>
          </a:stretch>
        </p:blipFill>
        <p:spPr>
          <a:xfrm>
            <a:off x="1524000" y="2964656"/>
            <a:ext cx="9144000" cy="3893344"/>
          </a:xfrm>
          <a:prstGeom prst="rect">
            <a:avLst/>
          </a:prstGeom>
        </p:spPr>
      </p:pic>
      <p:sp>
        <p:nvSpPr>
          <p:cNvPr id="7" name="Rectangle 6">
            <a:extLst>
              <a:ext uri="{FF2B5EF4-FFF2-40B4-BE49-F238E27FC236}">
                <a16:creationId xmlns:a16="http://schemas.microsoft.com/office/drawing/2014/main" id="{12882281-FD2C-4679-ACAB-C5386A35BD81}"/>
              </a:ext>
            </a:extLst>
          </p:cNvPr>
          <p:cNvSpPr/>
          <p:nvPr/>
        </p:nvSpPr>
        <p:spPr>
          <a:xfrm rot="5400000">
            <a:off x="3371853" y="-1847848"/>
            <a:ext cx="5448298" cy="9144003"/>
          </a:xfrm>
          <a:prstGeom prst="rect">
            <a:avLst/>
          </a:prstGeom>
          <a:gradFill flip="none" rotWithShape="1">
            <a:gsLst>
              <a:gs pos="0">
                <a:schemeClr val="tx1"/>
              </a:gs>
              <a:gs pos="64000">
                <a:schemeClr val="tx1"/>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733005" y="243840"/>
            <a:ext cx="8612778" cy="6061166"/>
          </a:xfrm>
        </p:spPr>
        <p:txBody>
          <a:bodyPr anchor="t">
            <a:normAutofit/>
          </a:bodyPr>
          <a:lstStyle/>
          <a:p>
            <a:pPr>
              <a:spcBef>
                <a:spcPts val="0"/>
              </a:spcBef>
              <a:spcAft>
                <a:spcPts val="600"/>
              </a:spcAft>
              <a:buSzPct val="50000"/>
              <a:buFont typeface="+mj-lt"/>
              <a:buAutoNum type="arabicPeriod" startAt="8"/>
            </a:pPr>
            <a:r>
              <a:rPr lang="zh-CN" altLang="en-US" sz="3200" dirty="0">
                <a:solidFill>
                  <a:schemeClr val="bg1"/>
                </a:solidFill>
                <a:effectLst>
                  <a:outerShdw blurRad="38100" dist="38100" dir="2700000" algn="tl">
                    <a:srgbClr val="000000">
                      <a:alpha val="43137"/>
                    </a:srgbClr>
                  </a:outerShdw>
                </a:effectLst>
                <a:latin typeface="Book Antiqua" panose="02040602050305030304" pitchFamily="18" charset="0"/>
              </a:rPr>
              <a:t>当亚当和他的妻子听见了上主天主趁晚凉在乐园中散步的声音，就躲藏在乐园的树林中，怕见上主天主的面。</a:t>
            </a:r>
            <a:endParaRPr lang="en-US" altLang="zh-CN" sz="3200" dirty="0">
              <a:solidFill>
                <a:schemeClr val="bg1"/>
              </a:solidFill>
              <a:effectLst>
                <a:outerShdw blurRad="38100" dist="38100" dir="2700000" algn="tl">
                  <a:srgbClr val="000000">
                    <a:alpha val="43137"/>
                  </a:srgbClr>
                </a:outerShdw>
              </a:effectLst>
              <a:latin typeface="Book Antiqua" panose="02040602050305030304" pitchFamily="18" charset="0"/>
            </a:endParaRPr>
          </a:p>
          <a:p>
            <a:pPr>
              <a:spcBef>
                <a:spcPts val="0"/>
              </a:spcBef>
              <a:spcAft>
                <a:spcPts val="600"/>
              </a:spcAft>
              <a:buSzPct val="50000"/>
              <a:buFont typeface="+mj-lt"/>
              <a:buAutoNum type="arabicPeriod" startAt="8"/>
            </a:pPr>
            <a:r>
              <a:rPr lang="zh-CN" altLang="en-US" sz="3200" dirty="0">
                <a:solidFill>
                  <a:schemeClr val="bg1"/>
                </a:solidFill>
                <a:effectLst>
                  <a:outerShdw blurRad="38100" dist="38100" dir="2700000" algn="tl">
                    <a:srgbClr val="000000">
                      <a:alpha val="43137"/>
                    </a:srgbClr>
                  </a:outerShdw>
                </a:effectLst>
                <a:latin typeface="Book Antiqua" panose="02040602050305030304" pitchFamily="18" charset="0"/>
              </a:rPr>
              <a:t>上主天主呼唤亚当对他说：</a:t>
            </a:r>
            <a:r>
              <a:rPr lang="en-US" altLang="zh-CN" sz="3200" dirty="0">
                <a:solidFill>
                  <a:schemeClr val="bg1"/>
                </a:solidFill>
                <a:effectLst>
                  <a:outerShdw blurRad="38100" dist="38100" dir="2700000" algn="tl">
                    <a:srgbClr val="000000">
                      <a:alpha val="43137"/>
                    </a:srgbClr>
                  </a:outerShdw>
                </a:effectLst>
                <a:latin typeface="Book Antiqua" panose="02040602050305030304" pitchFamily="18" charset="0"/>
              </a:rPr>
              <a:t>"</a:t>
            </a:r>
            <a:r>
              <a:rPr lang="zh-CN" altLang="en-US" sz="3200" dirty="0">
                <a:solidFill>
                  <a:schemeClr val="bg1"/>
                </a:solidFill>
                <a:effectLst>
                  <a:outerShdw blurRad="38100" dist="38100" dir="2700000" algn="tl">
                    <a:srgbClr val="000000">
                      <a:alpha val="43137"/>
                    </a:srgbClr>
                  </a:outerShdw>
                </a:effectLst>
                <a:latin typeface="Book Antiqua" panose="02040602050305030304" pitchFamily="18" charset="0"/>
              </a:rPr>
              <a:t>你在哪里？</a:t>
            </a:r>
            <a:r>
              <a:rPr lang="en-US" altLang="zh-CN" sz="3200" dirty="0">
                <a:solidFill>
                  <a:schemeClr val="bg1"/>
                </a:solidFill>
                <a:effectLst>
                  <a:outerShdw blurRad="38100" dist="38100" dir="2700000" algn="tl">
                    <a:srgbClr val="000000">
                      <a:alpha val="43137"/>
                    </a:srgbClr>
                  </a:outerShdw>
                </a:effectLst>
                <a:latin typeface="Book Antiqua" panose="02040602050305030304" pitchFamily="18" charset="0"/>
              </a:rPr>
              <a:t>"</a:t>
            </a:r>
            <a:endParaRPr lang="en-US" sz="3200" dirty="0">
              <a:solidFill>
                <a:schemeClr val="bg1"/>
              </a:solidFill>
              <a:effectLst>
                <a:outerShdw blurRad="38100" dist="38100" dir="2700000" algn="tl">
                  <a:srgbClr val="000000">
                    <a:alpha val="43137"/>
                  </a:srgbClr>
                </a:outerShdw>
              </a:effectLst>
              <a:latin typeface="Book Antiqua" panose="02040602050305030304" pitchFamily="18" charset="0"/>
            </a:endParaRPr>
          </a:p>
        </p:txBody>
      </p:sp>
    </p:spTree>
    <p:extLst>
      <p:ext uri="{BB962C8B-B14F-4D97-AF65-F5344CB8AC3E}">
        <p14:creationId xmlns:p14="http://schemas.microsoft.com/office/powerpoint/2010/main" val="28972022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A0D78-4E8F-FE98-2C0C-1E5766063711}"/>
              </a:ext>
            </a:extLst>
          </p:cNvPr>
          <p:cNvSpPr>
            <a:spLocks noGrp="1"/>
          </p:cNvSpPr>
          <p:nvPr>
            <p:ph type="title"/>
          </p:nvPr>
        </p:nvSpPr>
        <p:spPr>
          <a:xfrm>
            <a:off x="838200" y="365125"/>
            <a:ext cx="10515600" cy="2746375"/>
          </a:xfrm>
        </p:spPr>
        <p:txBody>
          <a:bodyPr>
            <a:normAutofit/>
          </a:bodyPr>
          <a:lstStyle/>
          <a:p>
            <a:r>
              <a:rPr lang="en-MY" dirty="0">
                <a:solidFill>
                  <a:srgbClr val="FFFF00"/>
                </a:solidFill>
              </a:rPr>
              <a:t>WHAT IS MY RESPONSE?</a:t>
            </a:r>
            <a:br>
              <a:rPr lang="en-MY" dirty="0"/>
            </a:br>
            <a:r>
              <a:rPr lang="en-MY" dirty="0"/>
              <a:t>Who am I?</a:t>
            </a:r>
            <a:br>
              <a:rPr lang="en-MY" dirty="0"/>
            </a:br>
            <a:r>
              <a:rPr lang="en-MY" dirty="0"/>
              <a:t>What do I want?</a:t>
            </a:r>
            <a:br>
              <a:rPr lang="en-MY" dirty="0"/>
            </a:br>
            <a:r>
              <a:rPr lang="en-MY" dirty="0"/>
              <a:t>Where am I?</a:t>
            </a:r>
          </a:p>
        </p:txBody>
      </p:sp>
      <p:pic>
        <p:nvPicPr>
          <p:cNvPr id="4" name="Content Placeholder 3">
            <a:extLst>
              <a:ext uri="{FF2B5EF4-FFF2-40B4-BE49-F238E27FC236}">
                <a16:creationId xmlns:a16="http://schemas.microsoft.com/office/drawing/2014/main" id="{7A31F4D5-222F-9C1C-7F73-4D4CF15B04B8}"/>
              </a:ext>
            </a:extLst>
          </p:cNvPr>
          <p:cNvPicPr>
            <a:picLocks noGrp="1" noChangeAspect="1"/>
          </p:cNvPicPr>
          <p:nvPr>
            <p:ph idx="1"/>
          </p:nvPr>
        </p:nvPicPr>
        <p:blipFill>
          <a:blip r:embed="rId2"/>
          <a:stretch>
            <a:fillRect/>
          </a:stretch>
        </p:blipFill>
        <p:spPr>
          <a:xfrm>
            <a:off x="838200" y="3581400"/>
            <a:ext cx="10706100" cy="2911475"/>
          </a:xfrm>
          <a:prstGeom prst="rect">
            <a:avLst/>
          </a:prstGeom>
        </p:spPr>
      </p:pic>
    </p:spTree>
    <p:extLst>
      <p:ext uri="{BB962C8B-B14F-4D97-AF65-F5344CB8AC3E}">
        <p14:creationId xmlns:p14="http://schemas.microsoft.com/office/powerpoint/2010/main" val="2526556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A0D78-4E8F-FE98-2C0C-1E5766063711}"/>
              </a:ext>
            </a:extLst>
          </p:cNvPr>
          <p:cNvSpPr>
            <a:spLocks noGrp="1"/>
          </p:cNvSpPr>
          <p:nvPr>
            <p:ph type="title"/>
          </p:nvPr>
        </p:nvSpPr>
        <p:spPr>
          <a:xfrm>
            <a:off x="838200" y="365125"/>
            <a:ext cx="10515600" cy="2746375"/>
          </a:xfrm>
        </p:spPr>
        <p:txBody>
          <a:bodyPr>
            <a:normAutofit/>
          </a:bodyPr>
          <a:lstStyle/>
          <a:p>
            <a:r>
              <a:rPr lang="zh-CN" altLang="en-US" dirty="0">
                <a:solidFill>
                  <a:srgbClr val="FFFF00"/>
                </a:solidFill>
              </a:rPr>
              <a:t>我的回答是什么？</a:t>
            </a:r>
            <a:br>
              <a:rPr lang="en-MY" dirty="0"/>
            </a:br>
            <a:r>
              <a:rPr lang="zh-CN" altLang="zh-CN" dirty="0"/>
              <a:t>我是谁？</a:t>
            </a:r>
            <a:br>
              <a:rPr lang="en-MY" altLang="zh-CN" dirty="0"/>
            </a:br>
            <a:r>
              <a:rPr lang="zh-CN" altLang="zh-CN" dirty="0"/>
              <a:t>我要什么？</a:t>
            </a:r>
            <a:br>
              <a:rPr lang="en-MY" altLang="zh-CN" dirty="0"/>
            </a:br>
            <a:r>
              <a:rPr lang="zh-CN" altLang="zh-CN" dirty="0"/>
              <a:t>我在哪里？</a:t>
            </a:r>
            <a:endParaRPr lang="en-MY" dirty="0"/>
          </a:p>
        </p:txBody>
      </p:sp>
      <p:pic>
        <p:nvPicPr>
          <p:cNvPr id="4" name="Content Placeholder 3">
            <a:extLst>
              <a:ext uri="{FF2B5EF4-FFF2-40B4-BE49-F238E27FC236}">
                <a16:creationId xmlns:a16="http://schemas.microsoft.com/office/drawing/2014/main" id="{7A31F4D5-222F-9C1C-7F73-4D4CF15B04B8}"/>
              </a:ext>
            </a:extLst>
          </p:cNvPr>
          <p:cNvPicPr>
            <a:picLocks noGrp="1" noChangeAspect="1"/>
          </p:cNvPicPr>
          <p:nvPr>
            <p:ph idx="1"/>
          </p:nvPr>
        </p:nvPicPr>
        <p:blipFill>
          <a:blip r:embed="rId2"/>
          <a:stretch>
            <a:fillRect/>
          </a:stretch>
        </p:blipFill>
        <p:spPr>
          <a:xfrm>
            <a:off x="838200" y="3581400"/>
            <a:ext cx="10706100" cy="2911475"/>
          </a:xfrm>
          <a:prstGeom prst="rect">
            <a:avLst/>
          </a:prstGeom>
        </p:spPr>
      </p:pic>
    </p:spTree>
    <p:extLst>
      <p:ext uri="{BB962C8B-B14F-4D97-AF65-F5344CB8AC3E}">
        <p14:creationId xmlns:p14="http://schemas.microsoft.com/office/powerpoint/2010/main" val="619317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1E61698-0932-4A9F-8838-0E1B5B824EF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flipH="1">
            <a:off x="1213282" y="1"/>
            <a:ext cx="9454719" cy="6858000"/>
          </a:xfrm>
          <a:prstGeom prst="rect">
            <a:avLst/>
          </a:prstGeom>
        </p:spPr>
      </p:pic>
      <p:sp>
        <p:nvSpPr>
          <p:cNvPr id="3" name="Content Placeholder 2"/>
          <p:cNvSpPr>
            <a:spLocks noGrp="1"/>
          </p:cNvSpPr>
          <p:nvPr>
            <p:ph idx="1"/>
          </p:nvPr>
        </p:nvSpPr>
        <p:spPr>
          <a:xfrm>
            <a:off x="495300" y="647700"/>
            <a:ext cx="5940335" cy="5657306"/>
          </a:xfrm>
        </p:spPr>
        <p:txBody>
          <a:bodyPr anchor="t">
            <a:normAutofit/>
          </a:bodyPr>
          <a:lstStyle/>
          <a:p>
            <a:pPr>
              <a:spcBef>
                <a:spcPts val="0"/>
              </a:spcBef>
              <a:spcAft>
                <a:spcPts val="600"/>
              </a:spcAft>
              <a:buSzPct val="50000"/>
              <a:buFont typeface="+mj-lt"/>
              <a:buAutoNum type="arabicPeriod" startAt="12"/>
            </a:pPr>
            <a:r>
              <a:rPr lang="en-US" sz="3200" dirty="0">
                <a:solidFill>
                  <a:srgbClr val="FFFF00"/>
                </a:solidFill>
                <a:effectLst>
                  <a:outerShdw blurRad="38100" dist="38100" dir="2700000" algn="tl">
                    <a:srgbClr val="000000">
                      <a:alpha val="43137"/>
                    </a:srgbClr>
                  </a:outerShdw>
                </a:effectLst>
                <a:latin typeface="Book Antiqua" panose="02040602050305030304" pitchFamily="18" charset="0"/>
              </a:rPr>
              <a:t>WHAT IS OUR RESPONSE</a:t>
            </a:r>
          </a:p>
          <a:p>
            <a:pPr>
              <a:spcBef>
                <a:spcPts val="0"/>
              </a:spcBef>
              <a:spcAft>
                <a:spcPts val="600"/>
              </a:spcAft>
              <a:buSzPct val="50000"/>
              <a:buFont typeface="+mj-lt"/>
              <a:buAutoNum type="arabicPeriod" startAt="12"/>
            </a:pPr>
            <a:endParaRPr lang="en-US" sz="3200" dirty="0">
              <a:solidFill>
                <a:srgbClr val="FFFF00"/>
              </a:solidFill>
              <a:effectLst>
                <a:outerShdw blurRad="38100" dist="38100" dir="2700000" algn="tl">
                  <a:srgbClr val="000000">
                    <a:alpha val="43137"/>
                  </a:srgbClr>
                </a:outerShdw>
              </a:effectLst>
              <a:latin typeface="Book Antiqua" panose="02040602050305030304" pitchFamily="18" charset="0"/>
            </a:endParaRPr>
          </a:p>
          <a:p>
            <a:pPr>
              <a:spcBef>
                <a:spcPts val="0"/>
              </a:spcBef>
              <a:spcAft>
                <a:spcPts val="600"/>
              </a:spcAft>
              <a:buSzPct val="50000"/>
              <a:buFont typeface="+mj-lt"/>
              <a:buAutoNum type="arabicPeriod" startAt="12"/>
            </a:pPr>
            <a:r>
              <a:rPr lang="en-US" sz="3200" dirty="0">
                <a:effectLst>
                  <a:outerShdw blurRad="38100" dist="38100" dir="2700000" algn="tl">
                    <a:srgbClr val="000000">
                      <a:alpha val="43137"/>
                    </a:srgbClr>
                  </a:outerShdw>
                </a:effectLst>
                <a:latin typeface="Book Antiqua" panose="02040602050305030304" pitchFamily="18" charset="0"/>
              </a:rPr>
              <a:t>The man said, "The woman </a:t>
            </a:r>
            <a:r>
              <a:rPr lang="en-US" sz="3200" dirty="0">
                <a:solidFill>
                  <a:srgbClr val="FFFF00"/>
                </a:solidFill>
                <a:effectLst>
                  <a:outerShdw blurRad="38100" dist="38100" dir="2700000" algn="tl">
                    <a:srgbClr val="000000">
                      <a:alpha val="43137"/>
                    </a:srgbClr>
                  </a:outerShdw>
                </a:effectLst>
                <a:latin typeface="Book Antiqua" panose="02040602050305030304" pitchFamily="18" charset="0"/>
              </a:rPr>
              <a:t>whom thou </a:t>
            </a:r>
            <a:r>
              <a:rPr lang="en-US" sz="3200" dirty="0" err="1">
                <a:effectLst>
                  <a:outerShdw blurRad="38100" dist="38100" dir="2700000" algn="tl">
                    <a:srgbClr val="000000">
                      <a:alpha val="43137"/>
                    </a:srgbClr>
                  </a:outerShdw>
                </a:effectLst>
                <a:latin typeface="Book Antiqua" panose="02040602050305030304" pitchFamily="18" charset="0"/>
              </a:rPr>
              <a:t>gavest</a:t>
            </a:r>
            <a:r>
              <a:rPr lang="en-US" sz="3200" dirty="0">
                <a:effectLst>
                  <a:outerShdw blurRad="38100" dist="38100" dir="2700000" algn="tl">
                    <a:srgbClr val="000000">
                      <a:alpha val="43137"/>
                    </a:srgbClr>
                  </a:outerShdw>
                </a:effectLst>
                <a:latin typeface="Book Antiqua" panose="02040602050305030304" pitchFamily="18" charset="0"/>
              </a:rPr>
              <a:t> to be with me, </a:t>
            </a:r>
            <a:r>
              <a:rPr lang="en-US" sz="3200" dirty="0">
                <a:solidFill>
                  <a:srgbClr val="FFFF00"/>
                </a:solidFill>
                <a:effectLst>
                  <a:outerShdw blurRad="38100" dist="38100" dir="2700000" algn="tl">
                    <a:srgbClr val="000000">
                      <a:alpha val="43137"/>
                    </a:srgbClr>
                  </a:outerShdw>
                </a:effectLst>
                <a:latin typeface="Book Antiqua" panose="02040602050305030304" pitchFamily="18" charset="0"/>
              </a:rPr>
              <a:t>she gave me fruit </a:t>
            </a:r>
            <a:r>
              <a:rPr lang="en-US" sz="3200" dirty="0">
                <a:effectLst>
                  <a:outerShdw blurRad="38100" dist="38100" dir="2700000" algn="tl">
                    <a:srgbClr val="000000">
                      <a:alpha val="43137"/>
                    </a:srgbClr>
                  </a:outerShdw>
                </a:effectLst>
                <a:latin typeface="Book Antiqua" panose="02040602050305030304" pitchFamily="18" charset="0"/>
              </a:rPr>
              <a:t>of the tree, and I ate."</a:t>
            </a:r>
          </a:p>
          <a:p>
            <a:pPr>
              <a:spcBef>
                <a:spcPts val="0"/>
              </a:spcBef>
              <a:spcAft>
                <a:spcPts val="600"/>
              </a:spcAft>
              <a:buSzPct val="50000"/>
              <a:buFont typeface="+mj-lt"/>
              <a:buAutoNum type="arabicPeriod" startAt="12"/>
            </a:pPr>
            <a:r>
              <a:rPr lang="en-US" sz="3200" dirty="0">
                <a:effectLst>
                  <a:outerShdw blurRad="38100" dist="38100" dir="2700000" algn="tl">
                    <a:srgbClr val="000000">
                      <a:alpha val="43137"/>
                    </a:srgbClr>
                  </a:outerShdw>
                </a:effectLst>
                <a:latin typeface="Book Antiqua" panose="02040602050305030304" pitchFamily="18" charset="0"/>
              </a:rPr>
              <a:t>Then the LORD God said to the woman, "What is this that you have done?" The woman said, "</a:t>
            </a:r>
            <a:r>
              <a:rPr lang="en-US" sz="3200" dirty="0">
                <a:solidFill>
                  <a:srgbClr val="FFFF00"/>
                </a:solidFill>
                <a:effectLst>
                  <a:outerShdw blurRad="38100" dist="38100" dir="2700000" algn="tl">
                    <a:srgbClr val="000000">
                      <a:alpha val="43137"/>
                    </a:srgbClr>
                  </a:outerShdw>
                </a:effectLst>
                <a:latin typeface="Book Antiqua" panose="02040602050305030304" pitchFamily="18" charset="0"/>
              </a:rPr>
              <a:t>The serpent beguiled </a:t>
            </a:r>
            <a:r>
              <a:rPr lang="en-US" sz="3200" dirty="0">
                <a:effectLst>
                  <a:outerShdw blurRad="38100" dist="38100" dir="2700000" algn="tl">
                    <a:srgbClr val="000000">
                      <a:alpha val="43137"/>
                    </a:srgbClr>
                  </a:outerShdw>
                </a:effectLst>
                <a:latin typeface="Book Antiqua" panose="02040602050305030304" pitchFamily="18" charset="0"/>
              </a:rPr>
              <a:t>me, and I ate."</a:t>
            </a:r>
          </a:p>
        </p:txBody>
      </p:sp>
    </p:spTree>
    <p:extLst>
      <p:ext uri="{BB962C8B-B14F-4D97-AF65-F5344CB8AC3E}">
        <p14:creationId xmlns:p14="http://schemas.microsoft.com/office/powerpoint/2010/main" val="32612443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barn(inVertical)">
                                      <p:cBhvr>
                                        <p:cTn id="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1E61698-0932-4A9F-8838-0E1B5B824EF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flipH="1">
            <a:off x="1213282" y="1"/>
            <a:ext cx="9454719" cy="6858000"/>
          </a:xfrm>
          <a:prstGeom prst="rect">
            <a:avLst/>
          </a:prstGeom>
        </p:spPr>
      </p:pic>
      <p:sp>
        <p:nvSpPr>
          <p:cNvPr id="3" name="Content Placeholder 2"/>
          <p:cNvSpPr>
            <a:spLocks noGrp="1"/>
          </p:cNvSpPr>
          <p:nvPr>
            <p:ph idx="1"/>
          </p:nvPr>
        </p:nvSpPr>
        <p:spPr>
          <a:xfrm>
            <a:off x="495300" y="647700"/>
            <a:ext cx="5940335" cy="5657306"/>
          </a:xfrm>
        </p:spPr>
        <p:txBody>
          <a:bodyPr anchor="t">
            <a:normAutofit/>
          </a:bodyPr>
          <a:lstStyle/>
          <a:p>
            <a:pPr marL="0" indent="0">
              <a:spcBef>
                <a:spcPts val="0"/>
              </a:spcBef>
              <a:spcAft>
                <a:spcPts val="600"/>
              </a:spcAft>
              <a:buSzPct val="50000"/>
              <a:buNone/>
            </a:pPr>
            <a:r>
              <a:rPr lang="zh-CN" altLang="en-US" sz="3200" dirty="0">
                <a:solidFill>
                  <a:srgbClr val="FFFF00"/>
                </a:solidFill>
                <a:effectLst>
                  <a:outerShdw blurRad="38100" dist="38100" dir="2700000" algn="tl">
                    <a:srgbClr val="000000">
                      <a:alpha val="43137"/>
                    </a:srgbClr>
                  </a:outerShdw>
                </a:effectLst>
                <a:latin typeface="Book Antiqua" panose="02040602050305030304" pitchFamily="18" charset="0"/>
              </a:rPr>
              <a:t>我们的回答是什么？</a:t>
            </a:r>
            <a:endParaRPr lang="en-US" altLang="zh-CN" sz="3200" dirty="0">
              <a:solidFill>
                <a:srgbClr val="FFFF00"/>
              </a:solidFill>
              <a:effectLst>
                <a:outerShdw blurRad="38100" dist="38100" dir="2700000" algn="tl">
                  <a:srgbClr val="000000">
                    <a:alpha val="43137"/>
                  </a:srgbClr>
                </a:outerShdw>
              </a:effectLst>
              <a:latin typeface="Book Antiqua" panose="02040602050305030304" pitchFamily="18" charset="0"/>
            </a:endParaRPr>
          </a:p>
          <a:p>
            <a:pPr marL="0" indent="0">
              <a:spcBef>
                <a:spcPts val="0"/>
              </a:spcBef>
              <a:spcAft>
                <a:spcPts val="600"/>
              </a:spcAft>
              <a:buSzPct val="50000"/>
              <a:buNone/>
            </a:pPr>
            <a:endParaRPr lang="en-US" sz="3200" dirty="0">
              <a:solidFill>
                <a:srgbClr val="FFFF00"/>
              </a:solidFill>
              <a:effectLst>
                <a:outerShdw blurRad="38100" dist="38100" dir="2700000" algn="tl">
                  <a:srgbClr val="000000">
                    <a:alpha val="43137"/>
                  </a:srgbClr>
                </a:outerShdw>
              </a:effectLst>
              <a:latin typeface="Book Antiqua" panose="02040602050305030304" pitchFamily="18" charset="0"/>
            </a:endParaRPr>
          </a:p>
          <a:p>
            <a:pPr>
              <a:spcBef>
                <a:spcPts val="0"/>
              </a:spcBef>
              <a:spcAft>
                <a:spcPts val="600"/>
              </a:spcAft>
              <a:buSzPct val="50000"/>
              <a:buFont typeface="+mj-lt"/>
              <a:buAutoNum type="arabicPeriod" startAt="12"/>
            </a:pPr>
            <a:r>
              <a:rPr lang="zh-CN" altLang="en-US" sz="3200" dirty="0">
                <a:effectLst>
                  <a:outerShdw blurRad="38100" dist="38100" dir="2700000" algn="tl">
                    <a:srgbClr val="000000">
                      <a:alpha val="43137"/>
                    </a:srgbClr>
                  </a:outerShdw>
                </a:effectLst>
                <a:latin typeface="Book Antiqua" panose="02040602050305030304" pitchFamily="18" charset="0"/>
              </a:rPr>
              <a:t>亚当说：</a:t>
            </a:r>
            <a:r>
              <a:rPr lang="en-US" altLang="zh-CN" sz="3200" dirty="0">
                <a:effectLst>
                  <a:outerShdw blurRad="38100" dist="38100" dir="2700000" algn="tl">
                    <a:srgbClr val="000000">
                      <a:alpha val="43137"/>
                    </a:srgbClr>
                  </a:outerShdw>
                </a:effectLst>
                <a:latin typeface="Book Antiqua" panose="02040602050305030304" pitchFamily="18" charset="0"/>
              </a:rPr>
              <a:t>"</a:t>
            </a:r>
            <a:r>
              <a:rPr lang="zh-CN" altLang="en-US" sz="3200" dirty="0">
                <a:effectLst>
                  <a:outerShdw blurRad="38100" dist="38100" dir="2700000" algn="tl">
                    <a:srgbClr val="000000">
                      <a:alpha val="43137"/>
                    </a:srgbClr>
                  </a:outerShdw>
                </a:effectLst>
                <a:latin typeface="Book Antiqua" panose="02040602050305030304" pitchFamily="18" charset="0"/>
              </a:rPr>
              <a:t>是你给我作伴的</a:t>
            </a:r>
            <a:r>
              <a:rPr lang="zh-CN" altLang="en-US" sz="3200" dirty="0">
                <a:solidFill>
                  <a:srgbClr val="FFFF00"/>
                </a:solidFill>
                <a:effectLst>
                  <a:outerShdw blurRad="38100" dist="38100" dir="2700000" algn="tl">
                    <a:srgbClr val="000000">
                      <a:alpha val="43137"/>
                    </a:srgbClr>
                  </a:outerShdw>
                </a:effectLst>
                <a:latin typeface="Book Antiqua" panose="02040602050305030304" pitchFamily="18" charset="0"/>
              </a:rPr>
              <a:t>那个女人给了我那树上的果子</a:t>
            </a:r>
            <a:r>
              <a:rPr lang="zh-CN" altLang="en-US" sz="3200" dirty="0">
                <a:effectLst>
                  <a:outerShdw blurRad="38100" dist="38100" dir="2700000" algn="tl">
                    <a:srgbClr val="000000">
                      <a:alpha val="43137"/>
                    </a:srgbClr>
                  </a:outerShdw>
                </a:effectLst>
                <a:latin typeface="Book Antiqua" panose="02040602050305030304" pitchFamily="18" charset="0"/>
              </a:rPr>
              <a:t>，我才吃了。</a:t>
            </a:r>
            <a:r>
              <a:rPr lang="en-US" altLang="zh-CN" sz="3200" dirty="0">
                <a:effectLst>
                  <a:outerShdw blurRad="38100" dist="38100" dir="2700000" algn="tl">
                    <a:srgbClr val="000000">
                      <a:alpha val="43137"/>
                    </a:srgbClr>
                  </a:outerShdw>
                </a:effectLst>
                <a:latin typeface="Book Antiqua" panose="02040602050305030304" pitchFamily="18" charset="0"/>
              </a:rPr>
              <a:t>“</a:t>
            </a:r>
          </a:p>
          <a:p>
            <a:pPr>
              <a:spcBef>
                <a:spcPts val="0"/>
              </a:spcBef>
              <a:spcAft>
                <a:spcPts val="600"/>
              </a:spcAft>
              <a:buSzPct val="50000"/>
              <a:buFont typeface="+mj-lt"/>
              <a:buAutoNum type="arabicPeriod" startAt="12"/>
            </a:pPr>
            <a:r>
              <a:rPr lang="zh-CN" altLang="en-US" sz="3200" dirty="0">
                <a:effectLst>
                  <a:outerShdw blurRad="38100" dist="38100" dir="2700000" algn="tl">
                    <a:srgbClr val="000000">
                      <a:alpha val="43137"/>
                    </a:srgbClr>
                  </a:outerShdw>
                </a:effectLst>
                <a:latin typeface="Book Antiqua" panose="02040602050305030304" pitchFamily="18" charset="0"/>
              </a:rPr>
              <a:t>上主天主遂对女人说：</a:t>
            </a:r>
            <a:r>
              <a:rPr lang="en-US" altLang="zh-CN" sz="3200" dirty="0">
                <a:effectLst>
                  <a:outerShdw blurRad="38100" dist="38100" dir="2700000" algn="tl">
                    <a:srgbClr val="000000">
                      <a:alpha val="43137"/>
                    </a:srgbClr>
                  </a:outerShdw>
                </a:effectLst>
                <a:latin typeface="Book Antiqua" panose="02040602050305030304" pitchFamily="18" charset="0"/>
              </a:rPr>
              <a:t>"</a:t>
            </a:r>
            <a:r>
              <a:rPr lang="zh-CN" altLang="en-US" sz="3200" dirty="0">
                <a:effectLst>
                  <a:outerShdw blurRad="38100" dist="38100" dir="2700000" algn="tl">
                    <a:srgbClr val="000000">
                      <a:alpha val="43137"/>
                    </a:srgbClr>
                  </a:outerShdw>
                </a:effectLst>
                <a:latin typeface="Book Antiqua" panose="02040602050305030304" pitchFamily="18" charset="0"/>
              </a:rPr>
              <a:t>你为什么作了这事？</a:t>
            </a:r>
            <a:r>
              <a:rPr lang="en-US" altLang="zh-CN" sz="3200" dirty="0">
                <a:effectLst>
                  <a:outerShdw blurRad="38100" dist="38100" dir="2700000" algn="tl">
                    <a:srgbClr val="000000">
                      <a:alpha val="43137"/>
                    </a:srgbClr>
                  </a:outerShdw>
                </a:effectLst>
                <a:latin typeface="Book Antiqua" panose="02040602050305030304" pitchFamily="18" charset="0"/>
              </a:rPr>
              <a:t>"</a:t>
            </a:r>
            <a:r>
              <a:rPr lang="zh-CN" altLang="en-US" sz="3200" dirty="0">
                <a:effectLst>
                  <a:outerShdw blurRad="38100" dist="38100" dir="2700000" algn="tl">
                    <a:srgbClr val="000000">
                      <a:alpha val="43137"/>
                    </a:srgbClr>
                  </a:outerShdw>
                </a:effectLst>
                <a:latin typeface="Book Antiqua" panose="02040602050305030304" pitchFamily="18" charset="0"/>
              </a:rPr>
              <a:t>女人答说：</a:t>
            </a:r>
            <a:r>
              <a:rPr lang="en-US" altLang="zh-CN" sz="3200" dirty="0">
                <a:effectLst>
                  <a:outerShdw blurRad="38100" dist="38100" dir="2700000" algn="tl">
                    <a:srgbClr val="000000">
                      <a:alpha val="43137"/>
                    </a:srgbClr>
                  </a:outerShdw>
                </a:effectLst>
                <a:latin typeface="Book Antiqua" panose="02040602050305030304" pitchFamily="18" charset="0"/>
              </a:rPr>
              <a:t>"</a:t>
            </a:r>
            <a:r>
              <a:rPr lang="zh-CN" altLang="en-US" sz="3200" dirty="0">
                <a:solidFill>
                  <a:srgbClr val="FFFF00"/>
                </a:solidFill>
                <a:effectLst>
                  <a:outerShdw blurRad="38100" dist="38100" dir="2700000" algn="tl">
                    <a:srgbClr val="000000">
                      <a:alpha val="43137"/>
                    </a:srgbClr>
                  </a:outerShdw>
                </a:effectLst>
                <a:latin typeface="Book Antiqua" panose="02040602050305030304" pitchFamily="18" charset="0"/>
              </a:rPr>
              <a:t>是蛇哄骗了我</a:t>
            </a:r>
            <a:r>
              <a:rPr lang="zh-CN" altLang="en-US" sz="3200" dirty="0">
                <a:effectLst>
                  <a:outerShdw blurRad="38100" dist="38100" dir="2700000" algn="tl">
                    <a:srgbClr val="000000">
                      <a:alpha val="43137"/>
                    </a:srgbClr>
                  </a:outerShdw>
                </a:effectLst>
                <a:latin typeface="Book Antiqua" panose="02040602050305030304" pitchFamily="18" charset="0"/>
              </a:rPr>
              <a:t>，我才吃了。</a:t>
            </a:r>
            <a:r>
              <a:rPr lang="en-US" altLang="zh-CN" sz="3200" dirty="0">
                <a:effectLst>
                  <a:outerShdw blurRad="38100" dist="38100" dir="2700000" algn="tl">
                    <a:srgbClr val="000000">
                      <a:alpha val="43137"/>
                    </a:srgbClr>
                  </a:outerShdw>
                </a:effectLst>
                <a:latin typeface="Book Antiqua" panose="02040602050305030304" pitchFamily="18" charset="0"/>
              </a:rPr>
              <a:t>"</a:t>
            </a:r>
            <a:endParaRPr lang="en-US" sz="3200" dirty="0">
              <a:effectLst>
                <a:outerShdw blurRad="38100" dist="38100" dir="2700000" algn="tl">
                  <a:srgbClr val="000000">
                    <a:alpha val="43137"/>
                  </a:srgbClr>
                </a:outerShdw>
              </a:effectLst>
              <a:latin typeface="Book Antiqua" panose="02040602050305030304" pitchFamily="18" charset="0"/>
            </a:endParaRPr>
          </a:p>
        </p:txBody>
      </p:sp>
    </p:spTree>
    <p:extLst>
      <p:ext uri="{BB962C8B-B14F-4D97-AF65-F5344CB8AC3E}">
        <p14:creationId xmlns:p14="http://schemas.microsoft.com/office/powerpoint/2010/main" val="30102361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charRg st="44" end="85"/>
                                            </p:txEl>
                                          </p:spTgt>
                                        </p:tgtEl>
                                        <p:attrNameLst>
                                          <p:attrName>style.visibility</p:attrName>
                                        </p:attrNameLst>
                                      </p:cBhvr>
                                      <p:to>
                                        <p:strVal val="visible"/>
                                      </p:to>
                                    </p:set>
                                    <p:animEffect transition="in" filter="barn(inVertical)">
                                      <p:cBhvr>
                                        <p:cTn id="7" dur="500"/>
                                        <p:tgtEl>
                                          <p:spTgt spid="3">
                                            <p:txEl>
                                              <p:charRg st="44" end="8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BAFB5-7187-3EB0-2D08-3A249B7728EF}"/>
              </a:ext>
            </a:extLst>
          </p:cNvPr>
          <p:cNvSpPr>
            <a:spLocks noGrp="1"/>
          </p:cNvSpPr>
          <p:nvPr>
            <p:ph type="title"/>
          </p:nvPr>
        </p:nvSpPr>
        <p:spPr/>
        <p:txBody>
          <a:bodyPr/>
          <a:lstStyle/>
          <a:p>
            <a:r>
              <a:rPr lang="en-MY" sz="4400" b="1" dirty="0">
                <a:solidFill>
                  <a:srgbClr val="FFFF00"/>
                </a:solidFill>
              </a:rPr>
              <a:t>The Subtle Battles of Temptation</a:t>
            </a:r>
            <a:br>
              <a:rPr lang="en-MY" sz="4400" b="1" dirty="0">
                <a:solidFill>
                  <a:srgbClr val="FFFF00"/>
                </a:solidFill>
              </a:rPr>
            </a:br>
            <a:endParaRPr lang="en-MY" dirty="0"/>
          </a:p>
        </p:txBody>
      </p:sp>
      <p:sp>
        <p:nvSpPr>
          <p:cNvPr id="3" name="Content Placeholder 2">
            <a:extLst>
              <a:ext uri="{FF2B5EF4-FFF2-40B4-BE49-F238E27FC236}">
                <a16:creationId xmlns:a16="http://schemas.microsoft.com/office/drawing/2014/main" id="{2395901F-D8F0-500D-15BF-B9ACFC4CA754}"/>
              </a:ext>
            </a:extLst>
          </p:cNvPr>
          <p:cNvSpPr>
            <a:spLocks noGrp="1"/>
          </p:cNvSpPr>
          <p:nvPr>
            <p:ph idx="1"/>
          </p:nvPr>
        </p:nvSpPr>
        <p:spPr/>
        <p:txBody>
          <a:bodyPr/>
          <a:lstStyle/>
          <a:p>
            <a:pPr marL="1143000" indent="-1143000">
              <a:buFont typeface="+mj-lt"/>
              <a:buAutoNum type="arabicPeriod"/>
            </a:pPr>
            <a:r>
              <a:rPr lang="en-MY" sz="6000" dirty="0"/>
              <a:t>Adam and Eve</a:t>
            </a:r>
          </a:p>
          <a:p>
            <a:pPr marL="1143000" indent="-1143000">
              <a:buFont typeface="+mj-lt"/>
              <a:buAutoNum type="arabicPeriod"/>
            </a:pPr>
            <a:r>
              <a:rPr lang="en-MY" sz="6000" dirty="0"/>
              <a:t>The Serpent</a:t>
            </a:r>
          </a:p>
          <a:p>
            <a:pPr marL="1143000" indent="-1143000">
              <a:buFont typeface="+mj-lt"/>
              <a:buAutoNum type="arabicPeriod"/>
            </a:pPr>
            <a:r>
              <a:rPr lang="en-MY" sz="6000" dirty="0"/>
              <a:t>The Tree of Knowledge</a:t>
            </a:r>
          </a:p>
          <a:p>
            <a:endParaRPr lang="en-MY" dirty="0"/>
          </a:p>
        </p:txBody>
      </p:sp>
    </p:spTree>
    <p:extLst>
      <p:ext uri="{BB962C8B-B14F-4D97-AF65-F5344CB8AC3E}">
        <p14:creationId xmlns:p14="http://schemas.microsoft.com/office/powerpoint/2010/main" val="37182363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BAFB5-7187-3EB0-2D08-3A249B7728EF}"/>
              </a:ext>
            </a:extLst>
          </p:cNvPr>
          <p:cNvSpPr>
            <a:spLocks noGrp="1"/>
          </p:cNvSpPr>
          <p:nvPr>
            <p:ph type="title"/>
          </p:nvPr>
        </p:nvSpPr>
        <p:spPr/>
        <p:txBody>
          <a:bodyPr/>
          <a:lstStyle/>
          <a:p>
            <a:r>
              <a:rPr lang="zh-CN" altLang="en-US" sz="4400" b="1" dirty="0">
                <a:solidFill>
                  <a:srgbClr val="FFFF00"/>
                </a:solidFill>
              </a:rPr>
              <a:t>微妙的诱惑之争</a:t>
            </a:r>
            <a:br>
              <a:rPr lang="en-MY" sz="4400" b="1" dirty="0">
                <a:solidFill>
                  <a:srgbClr val="FFFF00"/>
                </a:solidFill>
              </a:rPr>
            </a:br>
            <a:endParaRPr lang="en-MY" dirty="0"/>
          </a:p>
        </p:txBody>
      </p:sp>
      <p:sp>
        <p:nvSpPr>
          <p:cNvPr id="3" name="Content Placeholder 2">
            <a:extLst>
              <a:ext uri="{FF2B5EF4-FFF2-40B4-BE49-F238E27FC236}">
                <a16:creationId xmlns:a16="http://schemas.microsoft.com/office/drawing/2014/main" id="{2395901F-D8F0-500D-15BF-B9ACFC4CA754}"/>
              </a:ext>
            </a:extLst>
          </p:cNvPr>
          <p:cNvSpPr>
            <a:spLocks noGrp="1"/>
          </p:cNvSpPr>
          <p:nvPr>
            <p:ph idx="1"/>
          </p:nvPr>
        </p:nvSpPr>
        <p:spPr/>
        <p:txBody>
          <a:bodyPr/>
          <a:lstStyle/>
          <a:p>
            <a:pPr marL="1143000" indent="-1143000">
              <a:buFont typeface="+mj-lt"/>
              <a:buAutoNum type="arabicPeriod"/>
            </a:pPr>
            <a:r>
              <a:rPr lang="zh-CN" altLang="en-US" sz="6000" dirty="0"/>
              <a:t>亚当和厄娃</a:t>
            </a:r>
            <a:endParaRPr lang="en-US" altLang="zh-CN" sz="6000" dirty="0"/>
          </a:p>
          <a:p>
            <a:pPr marL="1143000" indent="-1143000">
              <a:buFont typeface="+mj-lt"/>
              <a:buAutoNum type="arabicPeriod"/>
            </a:pPr>
            <a:r>
              <a:rPr lang="zh-CN" altLang="en-US" sz="6000" dirty="0"/>
              <a:t>蛇</a:t>
            </a:r>
            <a:endParaRPr lang="en-US" altLang="zh-CN" sz="6000" dirty="0"/>
          </a:p>
          <a:p>
            <a:pPr marL="1143000" indent="-1143000">
              <a:buFont typeface="+mj-lt"/>
              <a:buAutoNum type="arabicPeriod"/>
            </a:pPr>
            <a:r>
              <a:rPr lang="zh-CN" altLang="en-US" sz="6000" dirty="0"/>
              <a:t>知善恶树</a:t>
            </a:r>
            <a:endParaRPr lang="en-MY" sz="6000" dirty="0"/>
          </a:p>
          <a:p>
            <a:endParaRPr lang="en-MY" dirty="0"/>
          </a:p>
        </p:txBody>
      </p:sp>
    </p:spTree>
    <p:extLst>
      <p:ext uri="{BB962C8B-B14F-4D97-AF65-F5344CB8AC3E}">
        <p14:creationId xmlns:p14="http://schemas.microsoft.com/office/powerpoint/2010/main" val="27254172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2E8830B-94B9-4592-A70E-88D3FCB7EAF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0" y="0"/>
            <a:ext cx="12192002" cy="6857990"/>
          </a:xfrm>
          <a:prstGeom prst="rect">
            <a:avLst/>
          </a:prstGeom>
        </p:spPr>
      </p:pic>
      <p:sp>
        <p:nvSpPr>
          <p:cNvPr id="2" name="Title 1">
            <a:extLst>
              <a:ext uri="{FF2B5EF4-FFF2-40B4-BE49-F238E27FC236}">
                <a16:creationId xmlns:a16="http://schemas.microsoft.com/office/drawing/2014/main" id="{1F156D7E-66C5-4740-9509-3B8CB833B306}"/>
              </a:ext>
            </a:extLst>
          </p:cNvPr>
          <p:cNvSpPr>
            <a:spLocks noGrp="1"/>
          </p:cNvSpPr>
          <p:nvPr>
            <p:ph type="ctrTitle"/>
          </p:nvPr>
        </p:nvSpPr>
        <p:spPr>
          <a:xfrm>
            <a:off x="1231750" y="2725615"/>
            <a:ext cx="10145864" cy="1946397"/>
          </a:xfrm>
        </p:spPr>
        <p:txBody>
          <a:bodyPr>
            <a:normAutofit/>
          </a:bodyPr>
          <a:lstStyle/>
          <a:p>
            <a:pPr algn="l"/>
            <a:r>
              <a:rPr lang="en-MY" b="1" dirty="0">
                <a:solidFill>
                  <a:srgbClr val="002060"/>
                </a:solidFill>
                <a:latin typeface="Aharoni" panose="02010803020104030203" pitchFamily="2" charset="-79"/>
                <a:cs typeface="Aharoni" panose="02010803020104030203" pitchFamily="2" charset="-79"/>
              </a:rPr>
              <a:t>STRATEGY OF SATAN</a:t>
            </a:r>
            <a:br>
              <a:rPr lang="en-MY" b="1" dirty="0">
                <a:solidFill>
                  <a:srgbClr val="002060"/>
                </a:solidFill>
                <a:latin typeface="Aharoni" panose="02010803020104030203" pitchFamily="2" charset="-79"/>
                <a:cs typeface="Aharoni" panose="02010803020104030203" pitchFamily="2" charset="-79"/>
              </a:rPr>
            </a:br>
            <a:endParaRPr lang="en-MY" sz="6000" b="1" dirty="0">
              <a:solidFill>
                <a:srgbClr val="7030A0"/>
              </a:solidFill>
              <a:latin typeface="AR CHRISTY" panose="02000000000000000000" pitchFamily="2" charset="0"/>
            </a:endParaRPr>
          </a:p>
        </p:txBody>
      </p:sp>
      <p:pic>
        <p:nvPicPr>
          <p:cNvPr id="5" name="Picture 2" descr="Tree of Life!">
            <a:extLst>
              <a:ext uri="{FF2B5EF4-FFF2-40B4-BE49-F238E27FC236}">
                <a16:creationId xmlns:a16="http://schemas.microsoft.com/office/drawing/2014/main" id="{7E30F6FE-FE70-4728-B0A1-C23982C706B7}"/>
              </a:ext>
            </a:extLst>
          </p:cNvPr>
          <p:cNvPicPr>
            <a:picLocks noGrp="1" noChangeAspect="1" noChangeArrowheads="1"/>
          </p:cNvPicPr>
          <p:nvPr>
            <p:ph idx="4294967295"/>
          </p:nvPr>
        </p:nvPicPr>
        <p:blipFill>
          <a:blip r:embed="rId5">
            <a:extLst>
              <a:ext uri="{28A0092B-C50C-407E-A947-70E740481C1C}">
                <a14:useLocalDpi xmlns:a14="http://schemas.microsoft.com/office/drawing/2010/main"/>
              </a:ext>
            </a:extLst>
          </a:blip>
          <a:srcRect/>
          <a:stretch>
            <a:fillRect/>
          </a:stretch>
        </p:blipFill>
        <p:spPr bwMode="auto">
          <a:xfrm>
            <a:off x="11237843" y="42863"/>
            <a:ext cx="954157" cy="68151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458D4DCA-AB5B-4B4C-979A-A83F5571EAE1}"/>
              </a:ext>
            </a:extLst>
          </p:cNvPr>
          <p:cNvSpPr/>
          <p:nvPr/>
        </p:nvSpPr>
        <p:spPr>
          <a:xfrm>
            <a:off x="382315" y="308804"/>
            <a:ext cx="7807330" cy="461665"/>
          </a:xfrm>
          <a:prstGeom prst="rect">
            <a:avLst/>
          </a:prstGeom>
        </p:spPr>
        <p:txBody>
          <a:bodyPr wrap="none">
            <a:spAutoFit/>
          </a:bodyPr>
          <a:lstStyle/>
          <a:p>
            <a:r>
              <a:rPr lang="en-MY" sz="2400" b="1" dirty="0">
                <a:solidFill>
                  <a:schemeClr val="bg1"/>
                </a:solidFill>
                <a:latin typeface="Arial Black" panose="020B0A04020102020204" pitchFamily="34" charset="0"/>
                <a:cs typeface="Aharoni" panose="02010803020104030203" pitchFamily="2" charset="-79"/>
              </a:rPr>
              <a:t> The Subtle Battles of Temptation (Gen 3:1-5)</a:t>
            </a:r>
            <a:endParaRPr lang="en-IN" sz="2400" dirty="0">
              <a:solidFill>
                <a:schemeClr val="bg1"/>
              </a:solidFill>
            </a:endParaRPr>
          </a:p>
        </p:txBody>
      </p:sp>
    </p:spTree>
    <p:extLst>
      <p:ext uri="{BB962C8B-B14F-4D97-AF65-F5344CB8AC3E}">
        <p14:creationId xmlns:p14="http://schemas.microsoft.com/office/powerpoint/2010/main" val="4225699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1AA81D-02D8-0694-010F-1BF753E62AA0}"/>
              </a:ext>
            </a:extLst>
          </p:cNvPr>
          <p:cNvSpPr>
            <a:spLocks noGrp="1"/>
          </p:cNvSpPr>
          <p:nvPr>
            <p:ph idx="1"/>
          </p:nvPr>
        </p:nvSpPr>
        <p:spPr>
          <a:xfrm>
            <a:off x="0" y="381000"/>
            <a:ext cx="11988800" cy="6273800"/>
          </a:xfrm>
        </p:spPr>
        <p:txBody>
          <a:bodyPr>
            <a:normAutofit/>
          </a:bodyPr>
          <a:lstStyle/>
          <a:p>
            <a:pPr algn="l"/>
            <a:r>
              <a:rPr lang="en-US" sz="4800" b="0" i="0" dirty="0">
                <a:solidFill>
                  <a:srgbClr val="202124"/>
                </a:solidFill>
                <a:effectLst/>
                <a:highlight>
                  <a:srgbClr val="FFFFFF"/>
                </a:highlight>
                <a:latin typeface="arial" panose="020B0604020202020204" pitchFamily="34" charset="0"/>
              </a:rPr>
              <a:t>Jesus, we enthrone You</a:t>
            </a:r>
            <a:br>
              <a:rPr lang="en-US" sz="4800" b="0" i="0" dirty="0">
                <a:solidFill>
                  <a:srgbClr val="202124"/>
                </a:solidFill>
                <a:effectLst/>
                <a:highlight>
                  <a:srgbClr val="FFFFFF"/>
                </a:highlight>
                <a:latin typeface="arial" panose="020B0604020202020204" pitchFamily="34" charset="0"/>
              </a:rPr>
            </a:br>
            <a:r>
              <a:rPr lang="en-US" sz="4800" b="0" i="0" dirty="0">
                <a:solidFill>
                  <a:srgbClr val="202124"/>
                </a:solidFill>
                <a:effectLst/>
                <a:highlight>
                  <a:srgbClr val="FFFFFF"/>
                </a:highlight>
                <a:latin typeface="arial" panose="020B0604020202020204" pitchFamily="34" charset="0"/>
              </a:rPr>
              <a:t>We proclaim You are king</a:t>
            </a:r>
            <a:br>
              <a:rPr lang="en-US" sz="4800" b="0" i="0" dirty="0">
                <a:solidFill>
                  <a:srgbClr val="202124"/>
                </a:solidFill>
                <a:effectLst/>
                <a:highlight>
                  <a:srgbClr val="FFFFFF"/>
                </a:highlight>
                <a:latin typeface="arial" panose="020B0604020202020204" pitchFamily="34" charset="0"/>
              </a:rPr>
            </a:br>
            <a:r>
              <a:rPr lang="en-US" sz="4800" b="0" i="0" dirty="0">
                <a:solidFill>
                  <a:srgbClr val="202124"/>
                </a:solidFill>
                <a:effectLst/>
                <a:highlight>
                  <a:srgbClr val="FFFFFF"/>
                </a:highlight>
                <a:latin typeface="arial" panose="020B0604020202020204" pitchFamily="34" charset="0"/>
              </a:rPr>
              <a:t>Standing here in the midst of all</a:t>
            </a:r>
            <a:br>
              <a:rPr lang="en-US" sz="4800" b="0" i="0" dirty="0">
                <a:solidFill>
                  <a:srgbClr val="202124"/>
                </a:solidFill>
                <a:effectLst/>
                <a:highlight>
                  <a:srgbClr val="FFFFFF"/>
                </a:highlight>
                <a:latin typeface="arial" panose="020B0604020202020204" pitchFamily="34" charset="0"/>
              </a:rPr>
            </a:br>
            <a:r>
              <a:rPr lang="en-US" sz="4800" b="0" i="0" dirty="0">
                <a:solidFill>
                  <a:srgbClr val="202124"/>
                </a:solidFill>
                <a:effectLst/>
                <a:highlight>
                  <a:srgbClr val="FFFFFF"/>
                </a:highlight>
                <a:latin typeface="arial" panose="020B0604020202020204" pitchFamily="34" charset="0"/>
              </a:rPr>
              <a:t>We raise You up with our praise</a:t>
            </a:r>
          </a:p>
          <a:p>
            <a:pPr algn="l"/>
            <a:endParaRPr lang="en-US" sz="4800" b="0" i="0" dirty="0">
              <a:solidFill>
                <a:srgbClr val="202124"/>
              </a:solidFill>
              <a:effectLst/>
              <a:highlight>
                <a:srgbClr val="FFFFFF"/>
              </a:highlight>
              <a:latin typeface="arial" panose="020B0604020202020204" pitchFamily="34" charset="0"/>
            </a:endParaRPr>
          </a:p>
          <a:p>
            <a:pPr algn="l"/>
            <a:r>
              <a:rPr lang="en-US" sz="4800" b="0" i="0" dirty="0">
                <a:solidFill>
                  <a:srgbClr val="202124"/>
                </a:solidFill>
                <a:effectLst/>
                <a:highlight>
                  <a:srgbClr val="FFFFFF"/>
                </a:highlight>
                <a:latin typeface="arial" panose="020B0604020202020204" pitchFamily="34" charset="0"/>
              </a:rPr>
              <a:t>And as we worship, fill the throne</a:t>
            </a:r>
            <a:br>
              <a:rPr lang="en-US" sz="4800" b="0" i="0" dirty="0">
                <a:solidFill>
                  <a:srgbClr val="202124"/>
                </a:solidFill>
                <a:effectLst/>
                <a:highlight>
                  <a:srgbClr val="FFFFFF"/>
                </a:highlight>
                <a:latin typeface="arial" panose="020B0604020202020204" pitchFamily="34" charset="0"/>
              </a:rPr>
            </a:br>
            <a:r>
              <a:rPr lang="en-US" sz="4800" b="0" i="0" dirty="0">
                <a:solidFill>
                  <a:srgbClr val="202124"/>
                </a:solidFill>
                <a:effectLst/>
                <a:highlight>
                  <a:srgbClr val="FFFFFF"/>
                </a:highlight>
                <a:latin typeface="arial" panose="020B0604020202020204" pitchFamily="34" charset="0"/>
              </a:rPr>
              <a:t>And as we worship, fill the throne</a:t>
            </a:r>
            <a:br>
              <a:rPr lang="en-US" sz="4800" b="0" i="0" dirty="0">
                <a:solidFill>
                  <a:srgbClr val="202124"/>
                </a:solidFill>
                <a:effectLst/>
                <a:highlight>
                  <a:srgbClr val="FFFFFF"/>
                </a:highlight>
                <a:latin typeface="arial" panose="020B0604020202020204" pitchFamily="34" charset="0"/>
              </a:rPr>
            </a:br>
            <a:r>
              <a:rPr lang="en-US" sz="4800" b="0" i="0" dirty="0">
                <a:solidFill>
                  <a:srgbClr val="202124"/>
                </a:solidFill>
                <a:effectLst/>
                <a:highlight>
                  <a:srgbClr val="FFFFFF"/>
                </a:highlight>
                <a:latin typeface="arial" panose="020B0604020202020204" pitchFamily="34" charset="0"/>
              </a:rPr>
              <a:t>And as we worship, fill the throne</a:t>
            </a:r>
            <a:br>
              <a:rPr lang="en-US" sz="4800" b="0" i="0" dirty="0">
                <a:solidFill>
                  <a:srgbClr val="202124"/>
                </a:solidFill>
                <a:effectLst/>
                <a:highlight>
                  <a:srgbClr val="FFFFFF"/>
                </a:highlight>
                <a:latin typeface="arial" panose="020B0604020202020204" pitchFamily="34" charset="0"/>
              </a:rPr>
            </a:br>
            <a:r>
              <a:rPr lang="en-US" sz="4800" b="0" i="0" dirty="0">
                <a:solidFill>
                  <a:srgbClr val="202124"/>
                </a:solidFill>
                <a:effectLst/>
                <a:highlight>
                  <a:srgbClr val="FFFFFF"/>
                </a:highlight>
                <a:latin typeface="arial" panose="020B0604020202020204" pitchFamily="34" charset="0"/>
              </a:rPr>
              <a:t>Come Lord Jesus and take Your place</a:t>
            </a:r>
          </a:p>
          <a:p>
            <a:endParaRPr lang="en-MY" dirty="0"/>
          </a:p>
        </p:txBody>
      </p:sp>
    </p:spTree>
    <p:extLst>
      <p:ext uri="{BB962C8B-B14F-4D97-AF65-F5344CB8AC3E}">
        <p14:creationId xmlns:p14="http://schemas.microsoft.com/office/powerpoint/2010/main" val="2298396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2E8830B-94B9-4592-A70E-88D3FCB7EAF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0" y="0"/>
            <a:ext cx="12192002" cy="6857990"/>
          </a:xfrm>
          <a:prstGeom prst="rect">
            <a:avLst/>
          </a:prstGeom>
        </p:spPr>
      </p:pic>
      <p:sp>
        <p:nvSpPr>
          <p:cNvPr id="2" name="Title 1">
            <a:extLst>
              <a:ext uri="{FF2B5EF4-FFF2-40B4-BE49-F238E27FC236}">
                <a16:creationId xmlns:a16="http://schemas.microsoft.com/office/drawing/2014/main" id="{1F156D7E-66C5-4740-9509-3B8CB833B306}"/>
              </a:ext>
            </a:extLst>
          </p:cNvPr>
          <p:cNvSpPr>
            <a:spLocks noGrp="1"/>
          </p:cNvSpPr>
          <p:nvPr>
            <p:ph type="ctrTitle"/>
          </p:nvPr>
        </p:nvSpPr>
        <p:spPr>
          <a:xfrm>
            <a:off x="1231750" y="2725615"/>
            <a:ext cx="10145864" cy="1946397"/>
          </a:xfrm>
        </p:spPr>
        <p:txBody>
          <a:bodyPr>
            <a:normAutofit/>
          </a:bodyPr>
          <a:lstStyle/>
          <a:p>
            <a:pPr algn="l"/>
            <a:r>
              <a:rPr lang="zh-CN" altLang="en-US" b="1" dirty="0">
                <a:solidFill>
                  <a:srgbClr val="002060"/>
                </a:solidFill>
                <a:latin typeface="Aharoni" panose="02010803020104030203" pitchFamily="2" charset="-79"/>
                <a:cs typeface="Aharoni" panose="02010803020104030203" pitchFamily="2" charset="-79"/>
              </a:rPr>
              <a:t>撒殚的策略</a:t>
            </a:r>
            <a:br>
              <a:rPr lang="en-MY" b="1" dirty="0">
                <a:solidFill>
                  <a:srgbClr val="002060"/>
                </a:solidFill>
                <a:latin typeface="Aharoni" panose="02010803020104030203" pitchFamily="2" charset="-79"/>
                <a:cs typeface="Aharoni" panose="02010803020104030203" pitchFamily="2" charset="-79"/>
              </a:rPr>
            </a:br>
            <a:endParaRPr lang="en-MY" sz="6000" b="1" dirty="0">
              <a:solidFill>
                <a:srgbClr val="7030A0"/>
              </a:solidFill>
              <a:latin typeface="AR CHRISTY" panose="02000000000000000000" pitchFamily="2" charset="0"/>
            </a:endParaRPr>
          </a:p>
        </p:txBody>
      </p:sp>
      <p:pic>
        <p:nvPicPr>
          <p:cNvPr id="5" name="Picture 2" descr="Tree of Life!">
            <a:extLst>
              <a:ext uri="{FF2B5EF4-FFF2-40B4-BE49-F238E27FC236}">
                <a16:creationId xmlns:a16="http://schemas.microsoft.com/office/drawing/2014/main" id="{7E30F6FE-FE70-4728-B0A1-C23982C706B7}"/>
              </a:ext>
            </a:extLst>
          </p:cNvPr>
          <p:cNvPicPr>
            <a:picLocks noGrp="1" noChangeAspect="1" noChangeArrowheads="1"/>
          </p:cNvPicPr>
          <p:nvPr>
            <p:ph idx="4294967295"/>
          </p:nvPr>
        </p:nvPicPr>
        <p:blipFill>
          <a:blip r:embed="rId5">
            <a:extLst>
              <a:ext uri="{28A0092B-C50C-407E-A947-70E740481C1C}">
                <a14:useLocalDpi xmlns:a14="http://schemas.microsoft.com/office/drawing/2010/main"/>
              </a:ext>
            </a:extLst>
          </a:blip>
          <a:srcRect/>
          <a:stretch>
            <a:fillRect/>
          </a:stretch>
        </p:blipFill>
        <p:spPr bwMode="auto">
          <a:xfrm>
            <a:off x="11237843" y="42863"/>
            <a:ext cx="954157" cy="68151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458D4DCA-AB5B-4B4C-979A-A83F5571EAE1}"/>
              </a:ext>
            </a:extLst>
          </p:cNvPr>
          <p:cNvSpPr/>
          <p:nvPr/>
        </p:nvSpPr>
        <p:spPr>
          <a:xfrm>
            <a:off x="382315" y="308804"/>
            <a:ext cx="4528804" cy="461665"/>
          </a:xfrm>
          <a:prstGeom prst="rect">
            <a:avLst/>
          </a:prstGeom>
        </p:spPr>
        <p:txBody>
          <a:bodyPr wrap="none">
            <a:spAutoFit/>
          </a:bodyPr>
          <a:lstStyle/>
          <a:p>
            <a:r>
              <a:rPr lang="zh-CN" altLang="en-US" sz="2400" b="1" dirty="0">
                <a:solidFill>
                  <a:schemeClr val="bg1"/>
                </a:solidFill>
                <a:latin typeface="Arial Black" panose="020B0A04020102020204" pitchFamily="34" charset="0"/>
                <a:cs typeface="Aharoni" panose="02010803020104030203" pitchFamily="2" charset="-79"/>
              </a:rPr>
              <a:t>微妙的诱惑之争 </a:t>
            </a:r>
            <a:r>
              <a:rPr lang="en-MY" sz="2400" b="1" dirty="0">
                <a:solidFill>
                  <a:schemeClr val="bg1"/>
                </a:solidFill>
                <a:latin typeface="Arial Black" panose="020B0A04020102020204" pitchFamily="34" charset="0"/>
                <a:cs typeface="Aharoni" panose="02010803020104030203" pitchFamily="2" charset="-79"/>
              </a:rPr>
              <a:t>(</a:t>
            </a:r>
            <a:r>
              <a:rPr lang="zh-CN" altLang="en-US" sz="2400" b="1" dirty="0">
                <a:solidFill>
                  <a:schemeClr val="bg1"/>
                </a:solidFill>
                <a:latin typeface="Arial Black" panose="020B0A04020102020204" pitchFamily="34" charset="0"/>
                <a:cs typeface="Aharoni" panose="02010803020104030203" pitchFamily="2" charset="-79"/>
              </a:rPr>
              <a:t>创世纪</a:t>
            </a:r>
            <a:r>
              <a:rPr lang="en-MY" sz="2400" b="1" dirty="0">
                <a:solidFill>
                  <a:schemeClr val="bg1"/>
                </a:solidFill>
                <a:latin typeface="Arial Black" panose="020B0A04020102020204" pitchFamily="34" charset="0"/>
                <a:cs typeface="Aharoni" panose="02010803020104030203" pitchFamily="2" charset="-79"/>
              </a:rPr>
              <a:t> 3:1-5)</a:t>
            </a:r>
            <a:endParaRPr lang="en-IN" sz="2400" dirty="0">
              <a:solidFill>
                <a:schemeClr val="bg1"/>
              </a:solidFill>
            </a:endParaRPr>
          </a:p>
        </p:txBody>
      </p:sp>
    </p:spTree>
    <p:extLst>
      <p:ext uri="{BB962C8B-B14F-4D97-AF65-F5344CB8AC3E}">
        <p14:creationId xmlns:p14="http://schemas.microsoft.com/office/powerpoint/2010/main" val="2247159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2" descr="Forbidden Fruit - TV Tropes">
            <a:extLst>
              <a:ext uri="{FF2B5EF4-FFF2-40B4-BE49-F238E27FC236}">
                <a16:creationId xmlns:a16="http://schemas.microsoft.com/office/drawing/2014/main" id="{FDF09608-04C9-4C33-9AB3-5EB421371601}"/>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5169" y="3098203"/>
            <a:ext cx="12121661" cy="375979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6CA46036-F119-4203-A290-AE94C2F510BF}"/>
              </a:ext>
            </a:extLst>
          </p:cNvPr>
          <p:cNvSpPr/>
          <p:nvPr/>
        </p:nvSpPr>
        <p:spPr>
          <a:xfrm>
            <a:off x="181707" y="263512"/>
            <a:ext cx="4715609" cy="2554545"/>
          </a:xfrm>
          <a:prstGeom prst="rect">
            <a:avLst/>
          </a:prstGeom>
        </p:spPr>
        <p:txBody>
          <a:bodyPr wrap="square">
            <a:spAutoFit/>
          </a:bodyPr>
          <a:lstStyle/>
          <a:p>
            <a:pPr algn="ctr"/>
            <a:r>
              <a:rPr lang="en-IN" sz="3200" b="1" dirty="0">
                <a:solidFill>
                  <a:srgbClr val="FFFF00"/>
                </a:solidFill>
              </a:rPr>
              <a:t>EDEN </a:t>
            </a:r>
          </a:p>
          <a:p>
            <a:endParaRPr lang="en-IN" sz="3200" dirty="0"/>
          </a:p>
          <a:p>
            <a:pPr marL="342900" indent="-342900">
              <a:buFont typeface="+mj-lt"/>
              <a:buAutoNum type="arabicPeriod"/>
            </a:pPr>
            <a:r>
              <a:rPr lang="en-IN" sz="3200" dirty="0"/>
              <a:t>Fruit was </a:t>
            </a:r>
            <a:r>
              <a:rPr lang="en-IN" sz="3200" i="1" dirty="0"/>
              <a:t>good</a:t>
            </a:r>
            <a:r>
              <a:rPr lang="en-IN" sz="3200" dirty="0"/>
              <a:t> for </a:t>
            </a:r>
            <a:r>
              <a:rPr lang="en-IN" sz="3200" i="1" dirty="0">
                <a:solidFill>
                  <a:srgbClr val="00B0F0"/>
                </a:solidFill>
              </a:rPr>
              <a:t>food</a:t>
            </a:r>
          </a:p>
          <a:p>
            <a:pPr marL="342900" indent="-342900">
              <a:buFont typeface="+mj-lt"/>
              <a:buAutoNum type="arabicPeriod"/>
            </a:pPr>
            <a:r>
              <a:rPr lang="en-IN" sz="3200" i="1" dirty="0"/>
              <a:t>Delight</a:t>
            </a:r>
            <a:r>
              <a:rPr lang="en-IN" sz="3200" dirty="0"/>
              <a:t> to the </a:t>
            </a:r>
            <a:r>
              <a:rPr lang="en-IN" sz="3200" dirty="0">
                <a:solidFill>
                  <a:srgbClr val="00B0F0"/>
                </a:solidFill>
              </a:rPr>
              <a:t>eyes</a:t>
            </a:r>
          </a:p>
          <a:p>
            <a:pPr marL="342900" indent="-342900">
              <a:buFont typeface="+mj-lt"/>
              <a:buAutoNum type="arabicPeriod"/>
            </a:pPr>
            <a:r>
              <a:rPr lang="en-IN" sz="3200" i="1" dirty="0"/>
              <a:t>Desire</a:t>
            </a:r>
            <a:r>
              <a:rPr lang="en-IN" sz="3200" dirty="0"/>
              <a:t> to make one</a:t>
            </a:r>
            <a:r>
              <a:rPr lang="en-IN" sz="3200" dirty="0">
                <a:solidFill>
                  <a:srgbClr val="00B0F0"/>
                </a:solidFill>
              </a:rPr>
              <a:t> wise</a:t>
            </a:r>
          </a:p>
        </p:txBody>
      </p:sp>
      <p:sp>
        <p:nvSpPr>
          <p:cNvPr id="8" name="TextBox 7">
            <a:extLst>
              <a:ext uri="{FF2B5EF4-FFF2-40B4-BE49-F238E27FC236}">
                <a16:creationId xmlns:a16="http://schemas.microsoft.com/office/drawing/2014/main" id="{FFA787A7-C936-4210-8EFD-A97DE23610E7}"/>
              </a:ext>
            </a:extLst>
          </p:cNvPr>
          <p:cNvSpPr txBox="1"/>
          <p:nvPr/>
        </p:nvSpPr>
        <p:spPr>
          <a:xfrm>
            <a:off x="4690695" y="263512"/>
            <a:ext cx="2417885" cy="3046988"/>
          </a:xfrm>
          <a:prstGeom prst="rect">
            <a:avLst/>
          </a:prstGeom>
          <a:noFill/>
        </p:spPr>
        <p:txBody>
          <a:bodyPr wrap="square" rtlCol="0">
            <a:spAutoFit/>
          </a:bodyPr>
          <a:lstStyle/>
          <a:p>
            <a:r>
              <a:rPr lang="en-IN" sz="3200" b="1" dirty="0">
                <a:solidFill>
                  <a:srgbClr val="FFFF00"/>
                </a:solidFill>
              </a:rPr>
              <a:t>TEMPTATION</a:t>
            </a:r>
          </a:p>
          <a:p>
            <a:endParaRPr lang="en-IN" sz="3200" dirty="0"/>
          </a:p>
          <a:p>
            <a:pPr algn="ctr"/>
            <a:r>
              <a:rPr lang="en-IN" sz="3200" dirty="0">
                <a:solidFill>
                  <a:srgbClr val="FF0000"/>
                </a:solidFill>
              </a:rPr>
              <a:t>BODY</a:t>
            </a:r>
          </a:p>
          <a:p>
            <a:pPr algn="ctr"/>
            <a:r>
              <a:rPr lang="en-IN" sz="3200" dirty="0">
                <a:solidFill>
                  <a:srgbClr val="FF0000"/>
                </a:solidFill>
              </a:rPr>
              <a:t>SOUL</a:t>
            </a:r>
          </a:p>
          <a:p>
            <a:pPr algn="ctr"/>
            <a:r>
              <a:rPr lang="en-IN" sz="3200" dirty="0">
                <a:solidFill>
                  <a:srgbClr val="FF0000"/>
                </a:solidFill>
              </a:rPr>
              <a:t>MIND</a:t>
            </a:r>
          </a:p>
          <a:p>
            <a:pPr marL="342900" indent="-342900">
              <a:buFont typeface="+mj-lt"/>
              <a:buAutoNum type="arabicPeriod"/>
            </a:pPr>
            <a:endParaRPr lang="en-IN" sz="3200" dirty="0"/>
          </a:p>
        </p:txBody>
      </p:sp>
      <p:sp>
        <p:nvSpPr>
          <p:cNvPr id="9" name="TextBox 8">
            <a:extLst>
              <a:ext uri="{FF2B5EF4-FFF2-40B4-BE49-F238E27FC236}">
                <a16:creationId xmlns:a16="http://schemas.microsoft.com/office/drawing/2014/main" id="{A0CFD1D2-834E-4557-B733-9B4647518232}"/>
              </a:ext>
            </a:extLst>
          </p:cNvPr>
          <p:cNvSpPr txBox="1"/>
          <p:nvPr/>
        </p:nvSpPr>
        <p:spPr>
          <a:xfrm>
            <a:off x="7294686" y="263512"/>
            <a:ext cx="5081955" cy="2554545"/>
          </a:xfrm>
          <a:prstGeom prst="rect">
            <a:avLst/>
          </a:prstGeom>
          <a:noFill/>
        </p:spPr>
        <p:txBody>
          <a:bodyPr wrap="square" rtlCol="0">
            <a:spAutoFit/>
          </a:bodyPr>
          <a:lstStyle/>
          <a:p>
            <a:pPr algn="ctr"/>
            <a:r>
              <a:rPr lang="en-IN" sz="3200" b="1" dirty="0">
                <a:solidFill>
                  <a:srgbClr val="FFFF00"/>
                </a:solidFill>
              </a:rPr>
              <a:t>DESERT</a:t>
            </a:r>
          </a:p>
          <a:p>
            <a:endParaRPr lang="en-IN" sz="3200" dirty="0"/>
          </a:p>
          <a:p>
            <a:pPr marL="342900" indent="-342900">
              <a:buFont typeface="+mj-lt"/>
              <a:buAutoNum type="arabicPeriod"/>
            </a:pPr>
            <a:r>
              <a:rPr lang="en-IN" sz="3200" dirty="0"/>
              <a:t>Turn stone into </a:t>
            </a:r>
            <a:r>
              <a:rPr lang="en-IN" sz="3200" dirty="0">
                <a:solidFill>
                  <a:srgbClr val="00B0F0"/>
                </a:solidFill>
              </a:rPr>
              <a:t>bread</a:t>
            </a:r>
          </a:p>
          <a:p>
            <a:pPr marL="342900" indent="-342900">
              <a:buFont typeface="+mj-lt"/>
              <a:buAutoNum type="arabicPeriod"/>
            </a:pPr>
            <a:r>
              <a:rPr lang="en-IN" sz="3200" dirty="0"/>
              <a:t>Sensational jump to </a:t>
            </a:r>
            <a:r>
              <a:rPr lang="en-IN" sz="3200" dirty="0">
                <a:solidFill>
                  <a:srgbClr val="00B0F0"/>
                </a:solidFill>
              </a:rPr>
              <a:t>see</a:t>
            </a:r>
          </a:p>
          <a:p>
            <a:pPr marL="342900" indent="-342900">
              <a:buFont typeface="+mj-lt"/>
              <a:buAutoNum type="arabicPeriod"/>
            </a:pPr>
            <a:r>
              <a:rPr lang="en-IN" sz="3200" dirty="0"/>
              <a:t>Give you </a:t>
            </a:r>
            <a:r>
              <a:rPr lang="en-IN" sz="3200" dirty="0">
                <a:solidFill>
                  <a:srgbClr val="00B0F0"/>
                </a:solidFill>
              </a:rPr>
              <a:t>all the kingdoms</a:t>
            </a:r>
          </a:p>
        </p:txBody>
      </p:sp>
    </p:spTree>
    <p:extLst>
      <p:ext uri="{BB962C8B-B14F-4D97-AF65-F5344CB8AC3E}">
        <p14:creationId xmlns:p14="http://schemas.microsoft.com/office/powerpoint/2010/main" val="934273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 calcmode="lin" valueType="num">
                                      <p:cBhvr additive="base">
                                        <p:cTn id="13"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 calcmode="lin" valueType="num">
                                      <p:cBhvr additive="base">
                                        <p:cTn id="19"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4" end="4"/>
                                            </p:txEl>
                                          </p:spTgt>
                                        </p:tgtEl>
                                        <p:attrNameLst>
                                          <p:attrName>style.visibility</p:attrName>
                                        </p:attrNameLst>
                                      </p:cBhvr>
                                      <p:to>
                                        <p:strVal val="visible"/>
                                      </p:to>
                                    </p:set>
                                    <p:anim calcmode="lin" valueType="num">
                                      <p:cBhvr additive="base">
                                        <p:cTn id="25"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barn(inVertical)">
                                      <p:cBhvr>
                                        <p:cTn id="31" dur="500"/>
                                        <p:tgtEl>
                                          <p:spTgt spid="8">
                                            <p:txEl>
                                              <p:pRg st="0" end="0"/>
                                            </p:txEl>
                                          </p:spTgt>
                                        </p:tgtEl>
                                      </p:cBhvr>
                                    </p:animEffect>
                                  </p:childTnLst>
                                </p:cTn>
                              </p:par>
                              <p:par>
                                <p:cTn id="32" presetID="16" presetClass="entr" presetSubtype="21" fill="hold" nodeType="withEffect">
                                  <p:stCondLst>
                                    <p:cond delay="0"/>
                                  </p:stCondLst>
                                  <p:childTnLst>
                                    <p:set>
                                      <p:cBhvr>
                                        <p:cTn id="33" dur="1" fill="hold">
                                          <p:stCondLst>
                                            <p:cond delay="0"/>
                                          </p:stCondLst>
                                        </p:cTn>
                                        <p:tgtEl>
                                          <p:spTgt spid="8">
                                            <p:txEl>
                                              <p:pRg st="2" end="2"/>
                                            </p:txEl>
                                          </p:spTgt>
                                        </p:tgtEl>
                                        <p:attrNameLst>
                                          <p:attrName>style.visibility</p:attrName>
                                        </p:attrNameLst>
                                      </p:cBhvr>
                                      <p:to>
                                        <p:strVal val="visible"/>
                                      </p:to>
                                    </p:set>
                                    <p:animEffect transition="in" filter="barn(inVertical)">
                                      <p:cBhvr>
                                        <p:cTn id="34" dur="500"/>
                                        <p:tgtEl>
                                          <p:spTgt spid="8">
                                            <p:txEl>
                                              <p:pRg st="2" end="2"/>
                                            </p:txEl>
                                          </p:spTgt>
                                        </p:tgtEl>
                                      </p:cBhvr>
                                    </p:animEffect>
                                  </p:childTnLst>
                                </p:cTn>
                              </p:par>
                              <p:par>
                                <p:cTn id="35" presetID="16" presetClass="entr" presetSubtype="21" fill="hold" nodeType="withEffect">
                                  <p:stCondLst>
                                    <p:cond delay="0"/>
                                  </p:stCondLst>
                                  <p:childTnLst>
                                    <p:set>
                                      <p:cBhvr>
                                        <p:cTn id="36" dur="1" fill="hold">
                                          <p:stCondLst>
                                            <p:cond delay="0"/>
                                          </p:stCondLst>
                                        </p:cTn>
                                        <p:tgtEl>
                                          <p:spTgt spid="8">
                                            <p:txEl>
                                              <p:pRg st="3" end="3"/>
                                            </p:txEl>
                                          </p:spTgt>
                                        </p:tgtEl>
                                        <p:attrNameLst>
                                          <p:attrName>style.visibility</p:attrName>
                                        </p:attrNameLst>
                                      </p:cBhvr>
                                      <p:to>
                                        <p:strVal val="visible"/>
                                      </p:to>
                                    </p:set>
                                    <p:animEffect transition="in" filter="barn(inVertical)">
                                      <p:cBhvr>
                                        <p:cTn id="37" dur="500"/>
                                        <p:tgtEl>
                                          <p:spTgt spid="8">
                                            <p:txEl>
                                              <p:pRg st="3" end="3"/>
                                            </p:txEl>
                                          </p:spTgt>
                                        </p:tgtEl>
                                      </p:cBhvr>
                                    </p:animEffect>
                                  </p:childTnLst>
                                </p:cTn>
                              </p:par>
                              <p:par>
                                <p:cTn id="38" presetID="16" presetClass="entr" presetSubtype="21" fill="hold" nodeType="withEffect">
                                  <p:stCondLst>
                                    <p:cond delay="0"/>
                                  </p:stCondLst>
                                  <p:childTnLst>
                                    <p:set>
                                      <p:cBhvr>
                                        <p:cTn id="39" dur="1" fill="hold">
                                          <p:stCondLst>
                                            <p:cond delay="0"/>
                                          </p:stCondLst>
                                        </p:cTn>
                                        <p:tgtEl>
                                          <p:spTgt spid="8">
                                            <p:txEl>
                                              <p:pRg st="4" end="4"/>
                                            </p:txEl>
                                          </p:spTgt>
                                        </p:tgtEl>
                                        <p:attrNameLst>
                                          <p:attrName>style.visibility</p:attrName>
                                        </p:attrNameLst>
                                      </p:cBhvr>
                                      <p:to>
                                        <p:strVal val="visible"/>
                                      </p:to>
                                    </p:set>
                                    <p:animEffect transition="in" filter="barn(inVertical)">
                                      <p:cBhvr>
                                        <p:cTn id="40" dur="500"/>
                                        <p:tgtEl>
                                          <p:spTgt spid="8">
                                            <p:txEl>
                                              <p:pRg st="4" end="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9">
                                            <p:txEl>
                                              <p:pRg st="0" end="0"/>
                                            </p:txEl>
                                          </p:spTgt>
                                        </p:tgtEl>
                                        <p:attrNameLst>
                                          <p:attrName>style.visibility</p:attrName>
                                        </p:attrNameLst>
                                      </p:cBhvr>
                                      <p:to>
                                        <p:strVal val="visible"/>
                                      </p:to>
                                    </p:set>
                                    <p:anim calcmode="lin" valueType="num">
                                      <p:cBhvr additive="base">
                                        <p:cTn id="45"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6" presetClass="entr" presetSubtype="21" fill="hold" nodeType="clickEffect">
                                  <p:stCondLst>
                                    <p:cond delay="0"/>
                                  </p:stCondLst>
                                  <p:childTnLst>
                                    <p:set>
                                      <p:cBhvr>
                                        <p:cTn id="50" dur="1" fill="hold">
                                          <p:stCondLst>
                                            <p:cond delay="0"/>
                                          </p:stCondLst>
                                        </p:cTn>
                                        <p:tgtEl>
                                          <p:spTgt spid="9">
                                            <p:txEl>
                                              <p:pRg st="2" end="2"/>
                                            </p:txEl>
                                          </p:spTgt>
                                        </p:tgtEl>
                                        <p:attrNameLst>
                                          <p:attrName>style.visibility</p:attrName>
                                        </p:attrNameLst>
                                      </p:cBhvr>
                                      <p:to>
                                        <p:strVal val="visible"/>
                                      </p:to>
                                    </p:set>
                                    <p:animEffect transition="in" filter="barn(inVertical)">
                                      <p:cBhvr>
                                        <p:cTn id="51" dur="500"/>
                                        <p:tgtEl>
                                          <p:spTgt spid="9">
                                            <p:txEl>
                                              <p:pRg st="2" end="2"/>
                                            </p:txEl>
                                          </p:spTgt>
                                        </p:tgtEl>
                                      </p:cBhvr>
                                    </p:animEffect>
                                  </p:childTnLst>
                                </p:cTn>
                              </p:par>
                              <p:par>
                                <p:cTn id="52" presetID="16" presetClass="entr" presetSubtype="21" fill="hold" nodeType="withEffect">
                                  <p:stCondLst>
                                    <p:cond delay="0"/>
                                  </p:stCondLst>
                                  <p:childTnLst>
                                    <p:set>
                                      <p:cBhvr>
                                        <p:cTn id="53" dur="1" fill="hold">
                                          <p:stCondLst>
                                            <p:cond delay="0"/>
                                          </p:stCondLst>
                                        </p:cTn>
                                        <p:tgtEl>
                                          <p:spTgt spid="9">
                                            <p:txEl>
                                              <p:pRg st="3" end="3"/>
                                            </p:txEl>
                                          </p:spTgt>
                                        </p:tgtEl>
                                        <p:attrNameLst>
                                          <p:attrName>style.visibility</p:attrName>
                                        </p:attrNameLst>
                                      </p:cBhvr>
                                      <p:to>
                                        <p:strVal val="visible"/>
                                      </p:to>
                                    </p:set>
                                    <p:animEffect transition="in" filter="barn(inVertical)">
                                      <p:cBhvr>
                                        <p:cTn id="54" dur="500"/>
                                        <p:tgtEl>
                                          <p:spTgt spid="9">
                                            <p:txEl>
                                              <p:pRg st="3" end="3"/>
                                            </p:txEl>
                                          </p:spTgt>
                                        </p:tgtEl>
                                      </p:cBhvr>
                                    </p:animEffect>
                                  </p:childTnLst>
                                </p:cTn>
                              </p:par>
                              <p:par>
                                <p:cTn id="55" presetID="16" presetClass="entr" presetSubtype="21" fill="hold" nodeType="withEffect">
                                  <p:stCondLst>
                                    <p:cond delay="0"/>
                                  </p:stCondLst>
                                  <p:childTnLst>
                                    <p:set>
                                      <p:cBhvr>
                                        <p:cTn id="56" dur="1" fill="hold">
                                          <p:stCondLst>
                                            <p:cond delay="0"/>
                                          </p:stCondLst>
                                        </p:cTn>
                                        <p:tgtEl>
                                          <p:spTgt spid="9">
                                            <p:txEl>
                                              <p:pRg st="4" end="4"/>
                                            </p:txEl>
                                          </p:spTgt>
                                        </p:tgtEl>
                                        <p:attrNameLst>
                                          <p:attrName>style.visibility</p:attrName>
                                        </p:attrNameLst>
                                      </p:cBhvr>
                                      <p:to>
                                        <p:strVal val="visible"/>
                                      </p:to>
                                    </p:set>
                                    <p:animEffect transition="in" filter="barn(inVertical)">
                                      <p:cBhvr>
                                        <p:cTn id="57"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Forbidden Fruit - TV Tropes">
            <a:extLst>
              <a:ext uri="{FF2B5EF4-FFF2-40B4-BE49-F238E27FC236}">
                <a16:creationId xmlns:a16="http://schemas.microsoft.com/office/drawing/2014/main" id="{FDF09608-04C9-4C33-9AB3-5EB421371601}"/>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5169" y="3098203"/>
            <a:ext cx="12121661" cy="375979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6CA46036-F119-4203-A290-AE94C2F510BF}"/>
              </a:ext>
            </a:extLst>
          </p:cNvPr>
          <p:cNvSpPr/>
          <p:nvPr/>
        </p:nvSpPr>
        <p:spPr>
          <a:xfrm>
            <a:off x="181707" y="263512"/>
            <a:ext cx="4715609" cy="2554545"/>
          </a:xfrm>
          <a:prstGeom prst="rect">
            <a:avLst/>
          </a:prstGeom>
        </p:spPr>
        <p:txBody>
          <a:bodyPr wrap="square">
            <a:spAutoFit/>
          </a:bodyPr>
          <a:lstStyle/>
          <a:p>
            <a:pPr algn="ctr"/>
            <a:r>
              <a:rPr lang="zh-CN" altLang="en-US" sz="3200" b="1" dirty="0">
                <a:solidFill>
                  <a:srgbClr val="FFFF00"/>
                </a:solidFill>
              </a:rPr>
              <a:t>伊甸园</a:t>
            </a:r>
            <a:r>
              <a:rPr lang="en-IN" sz="3200" b="1" dirty="0">
                <a:solidFill>
                  <a:srgbClr val="FFFF00"/>
                </a:solidFill>
              </a:rPr>
              <a:t> </a:t>
            </a:r>
          </a:p>
          <a:p>
            <a:endParaRPr lang="en-IN" sz="3200" dirty="0"/>
          </a:p>
          <a:p>
            <a:pPr marL="342900" indent="-342900">
              <a:buFont typeface="+mj-lt"/>
              <a:buAutoNum type="arabicPeriod"/>
            </a:pPr>
            <a:r>
              <a:rPr lang="en-IN" sz="3200" dirty="0"/>
              <a:t>Fruit was </a:t>
            </a:r>
            <a:r>
              <a:rPr lang="en-IN" sz="3200" i="1" dirty="0"/>
              <a:t>good</a:t>
            </a:r>
            <a:r>
              <a:rPr lang="en-IN" sz="3200" dirty="0"/>
              <a:t> for </a:t>
            </a:r>
            <a:r>
              <a:rPr lang="en-IN" sz="3200" i="1" dirty="0">
                <a:solidFill>
                  <a:srgbClr val="00B0F0"/>
                </a:solidFill>
              </a:rPr>
              <a:t>food</a:t>
            </a:r>
          </a:p>
          <a:p>
            <a:pPr marL="342900" indent="-342900">
              <a:buFont typeface="+mj-lt"/>
              <a:buAutoNum type="arabicPeriod"/>
            </a:pPr>
            <a:r>
              <a:rPr lang="en-IN" sz="3200" i="1" dirty="0"/>
              <a:t>Delight</a:t>
            </a:r>
            <a:r>
              <a:rPr lang="en-IN" sz="3200" dirty="0"/>
              <a:t> to the </a:t>
            </a:r>
            <a:r>
              <a:rPr lang="en-IN" sz="3200" dirty="0">
                <a:solidFill>
                  <a:srgbClr val="00B0F0"/>
                </a:solidFill>
              </a:rPr>
              <a:t>eyes</a:t>
            </a:r>
          </a:p>
          <a:p>
            <a:pPr marL="342900" indent="-342900">
              <a:buFont typeface="+mj-lt"/>
              <a:buAutoNum type="arabicPeriod"/>
            </a:pPr>
            <a:r>
              <a:rPr lang="en-IN" sz="3200" i="1" dirty="0"/>
              <a:t>Desire</a:t>
            </a:r>
            <a:r>
              <a:rPr lang="en-IN" sz="3200" dirty="0"/>
              <a:t> to make one</a:t>
            </a:r>
            <a:r>
              <a:rPr lang="en-IN" sz="3200" dirty="0">
                <a:solidFill>
                  <a:srgbClr val="00B0F0"/>
                </a:solidFill>
              </a:rPr>
              <a:t> wise</a:t>
            </a:r>
          </a:p>
        </p:txBody>
      </p:sp>
      <p:sp>
        <p:nvSpPr>
          <p:cNvPr id="8" name="TextBox 7">
            <a:extLst>
              <a:ext uri="{FF2B5EF4-FFF2-40B4-BE49-F238E27FC236}">
                <a16:creationId xmlns:a16="http://schemas.microsoft.com/office/drawing/2014/main" id="{FFA787A7-C936-4210-8EFD-A97DE23610E7}"/>
              </a:ext>
            </a:extLst>
          </p:cNvPr>
          <p:cNvSpPr txBox="1"/>
          <p:nvPr/>
        </p:nvSpPr>
        <p:spPr>
          <a:xfrm>
            <a:off x="4690695" y="263512"/>
            <a:ext cx="2417885" cy="3046988"/>
          </a:xfrm>
          <a:prstGeom prst="rect">
            <a:avLst/>
          </a:prstGeom>
          <a:noFill/>
        </p:spPr>
        <p:txBody>
          <a:bodyPr wrap="square" rtlCol="0">
            <a:spAutoFit/>
          </a:bodyPr>
          <a:lstStyle/>
          <a:p>
            <a:r>
              <a:rPr lang="zh-CN" altLang="en-US" sz="3200" b="1" dirty="0">
                <a:solidFill>
                  <a:srgbClr val="FFFF00"/>
                </a:solidFill>
              </a:rPr>
              <a:t>诱惑</a:t>
            </a:r>
            <a:endParaRPr lang="en-IN" sz="3200" b="1" dirty="0">
              <a:solidFill>
                <a:srgbClr val="FFFF00"/>
              </a:solidFill>
            </a:endParaRPr>
          </a:p>
          <a:p>
            <a:endParaRPr lang="en-IN" sz="3200" dirty="0"/>
          </a:p>
          <a:p>
            <a:pPr algn="ctr"/>
            <a:r>
              <a:rPr lang="en-IN" sz="3200" dirty="0">
                <a:solidFill>
                  <a:srgbClr val="FF0000"/>
                </a:solidFill>
              </a:rPr>
              <a:t>BODY</a:t>
            </a:r>
          </a:p>
          <a:p>
            <a:pPr algn="ctr"/>
            <a:r>
              <a:rPr lang="en-IN" sz="3200" dirty="0">
                <a:solidFill>
                  <a:srgbClr val="FF0000"/>
                </a:solidFill>
              </a:rPr>
              <a:t>SOUL</a:t>
            </a:r>
          </a:p>
          <a:p>
            <a:pPr algn="ctr"/>
            <a:r>
              <a:rPr lang="en-IN" sz="3200" dirty="0">
                <a:solidFill>
                  <a:srgbClr val="FF0000"/>
                </a:solidFill>
              </a:rPr>
              <a:t>MIND</a:t>
            </a:r>
          </a:p>
          <a:p>
            <a:pPr marL="342900" indent="-342900">
              <a:buFont typeface="+mj-lt"/>
              <a:buAutoNum type="arabicPeriod"/>
            </a:pPr>
            <a:endParaRPr lang="en-IN" sz="3200" dirty="0"/>
          </a:p>
        </p:txBody>
      </p:sp>
      <p:sp>
        <p:nvSpPr>
          <p:cNvPr id="9" name="TextBox 8">
            <a:extLst>
              <a:ext uri="{FF2B5EF4-FFF2-40B4-BE49-F238E27FC236}">
                <a16:creationId xmlns:a16="http://schemas.microsoft.com/office/drawing/2014/main" id="{A0CFD1D2-834E-4557-B733-9B4647518232}"/>
              </a:ext>
            </a:extLst>
          </p:cNvPr>
          <p:cNvSpPr txBox="1"/>
          <p:nvPr/>
        </p:nvSpPr>
        <p:spPr>
          <a:xfrm>
            <a:off x="7294686" y="263512"/>
            <a:ext cx="5081955" cy="2554545"/>
          </a:xfrm>
          <a:prstGeom prst="rect">
            <a:avLst/>
          </a:prstGeom>
          <a:noFill/>
        </p:spPr>
        <p:txBody>
          <a:bodyPr wrap="square" rtlCol="0">
            <a:spAutoFit/>
          </a:bodyPr>
          <a:lstStyle/>
          <a:p>
            <a:pPr algn="ctr"/>
            <a:r>
              <a:rPr lang="zh-CN" altLang="en-US" sz="3200" b="1" dirty="0">
                <a:solidFill>
                  <a:srgbClr val="FFFF00"/>
                </a:solidFill>
              </a:rPr>
              <a:t>流落旷野时</a:t>
            </a:r>
            <a:endParaRPr lang="en-IN" sz="3200" b="1" dirty="0">
              <a:solidFill>
                <a:srgbClr val="FFFF00"/>
              </a:solidFill>
            </a:endParaRPr>
          </a:p>
          <a:p>
            <a:endParaRPr lang="en-IN" sz="3200" dirty="0"/>
          </a:p>
          <a:p>
            <a:pPr marL="342900" indent="-342900">
              <a:buFont typeface="+mj-lt"/>
              <a:buAutoNum type="arabicPeriod"/>
            </a:pPr>
            <a:r>
              <a:rPr lang="en-IN" sz="3200" dirty="0"/>
              <a:t>Turn stone into </a:t>
            </a:r>
            <a:r>
              <a:rPr lang="en-IN" sz="3200" dirty="0">
                <a:solidFill>
                  <a:srgbClr val="00B0F0"/>
                </a:solidFill>
              </a:rPr>
              <a:t>bread</a:t>
            </a:r>
          </a:p>
          <a:p>
            <a:pPr marL="342900" indent="-342900">
              <a:buFont typeface="+mj-lt"/>
              <a:buAutoNum type="arabicPeriod"/>
            </a:pPr>
            <a:r>
              <a:rPr lang="en-IN" sz="3200" dirty="0"/>
              <a:t>Sensational jump to </a:t>
            </a:r>
            <a:r>
              <a:rPr lang="en-IN" sz="3200" dirty="0">
                <a:solidFill>
                  <a:srgbClr val="00B0F0"/>
                </a:solidFill>
              </a:rPr>
              <a:t>see</a:t>
            </a:r>
          </a:p>
          <a:p>
            <a:pPr marL="342900" indent="-342900">
              <a:buFont typeface="+mj-lt"/>
              <a:buAutoNum type="arabicPeriod"/>
            </a:pPr>
            <a:r>
              <a:rPr lang="en-IN" sz="3200" dirty="0"/>
              <a:t>Give you </a:t>
            </a:r>
            <a:r>
              <a:rPr lang="en-IN" sz="3200" dirty="0">
                <a:solidFill>
                  <a:srgbClr val="00B0F0"/>
                </a:solidFill>
              </a:rPr>
              <a:t>all the kingdoms</a:t>
            </a:r>
          </a:p>
        </p:txBody>
      </p:sp>
    </p:spTree>
    <p:extLst>
      <p:ext uri="{BB962C8B-B14F-4D97-AF65-F5344CB8AC3E}">
        <p14:creationId xmlns:p14="http://schemas.microsoft.com/office/powerpoint/2010/main" val="647411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 calcmode="lin" valueType="num">
                                      <p:cBhvr additive="base">
                                        <p:cTn id="13"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 calcmode="lin" valueType="num">
                                      <p:cBhvr additive="base">
                                        <p:cTn id="19"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4" end="4"/>
                                            </p:txEl>
                                          </p:spTgt>
                                        </p:tgtEl>
                                        <p:attrNameLst>
                                          <p:attrName>style.visibility</p:attrName>
                                        </p:attrNameLst>
                                      </p:cBhvr>
                                      <p:to>
                                        <p:strVal val="visible"/>
                                      </p:to>
                                    </p:set>
                                    <p:anim calcmode="lin" valueType="num">
                                      <p:cBhvr additive="base">
                                        <p:cTn id="25"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barn(inVertical)">
                                      <p:cBhvr>
                                        <p:cTn id="31" dur="500"/>
                                        <p:tgtEl>
                                          <p:spTgt spid="8">
                                            <p:txEl>
                                              <p:pRg st="0" end="0"/>
                                            </p:txEl>
                                          </p:spTgt>
                                        </p:tgtEl>
                                      </p:cBhvr>
                                    </p:animEffect>
                                  </p:childTnLst>
                                </p:cTn>
                              </p:par>
                              <p:par>
                                <p:cTn id="32" presetID="16" presetClass="entr" presetSubtype="21" fill="hold" nodeType="withEffect">
                                  <p:stCondLst>
                                    <p:cond delay="0"/>
                                  </p:stCondLst>
                                  <p:childTnLst>
                                    <p:set>
                                      <p:cBhvr>
                                        <p:cTn id="33" dur="1" fill="hold">
                                          <p:stCondLst>
                                            <p:cond delay="0"/>
                                          </p:stCondLst>
                                        </p:cTn>
                                        <p:tgtEl>
                                          <p:spTgt spid="8">
                                            <p:txEl>
                                              <p:pRg st="2" end="2"/>
                                            </p:txEl>
                                          </p:spTgt>
                                        </p:tgtEl>
                                        <p:attrNameLst>
                                          <p:attrName>style.visibility</p:attrName>
                                        </p:attrNameLst>
                                      </p:cBhvr>
                                      <p:to>
                                        <p:strVal val="visible"/>
                                      </p:to>
                                    </p:set>
                                    <p:animEffect transition="in" filter="barn(inVertical)">
                                      <p:cBhvr>
                                        <p:cTn id="34" dur="500"/>
                                        <p:tgtEl>
                                          <p:spTgt spid="8">
                                            <p:txEl>
                                              <p:pRg st="2" end="2"/>
                                            </p:txEl>
                                          </p:spTgt>
                                        </p:tgtEl>
                                      </p:cBhvr>
                                    </p:animEffect>
                                  </p:childTnLst>
                                </p:cTn>
                              </p:par>
                              <p:par>
                                <p:cTn id="35" presetID="16" presetClass="entr" presetSubtype="21" fill="hold" nodeType="withEffect">
                                  <p:stCondLst>
                                    <p:cond delay="0"/>
                                  </p:stCondLst>
                                  <p:childTnLst>
                                    <p:set>
                                      <p:cBhvr>
                                        <p:cTn id="36" dur="1" fill="hold">
                                          <p:stCondLst>
                                            <p:cond delay="0"/>
                                          </p:stCondLst>
                                        </p:cTn>
                                        <p:tgtEl>
                                          <p:spTgt spid="8">
                                            <p:txEl>
                                              <p:pRg st="3" end="3"/>
                                            </p:txEl>
                                          </p:spTgt>
                                        </p:tgtEl>
                                        <p:attrNameLst>
                                          <p:attrName>style.visibility</p:attrName>
                                        </p:attrNameLst>
                                      </p:cBhvr>
                                      <p:to>
                                        <p:strVal val="visible"/>
                                      </p:to>
                                    </p:set>
                                    <p:animEffect transition="in" filter="barn(inVertical)">
                                      <p:cBhvr>
                                        <p:cTn id="37" dur="500"/>
                                        <p:tgtEl>
                                          <p:spTgt spid="8">
                                            <p:txEl>
                                              <p:pRg st="3" end="3"/>
                                            </p:txEl>
                                          </p:spTgt>
                                        </p:tgtEl>
                                      </p:cBhvr>
                                    </p:animEffect>
                                  </p:childTnLst>
                                </p:cTn>
                              </p:par>
                              <p:par>
                                <p:cTn id="38" presetID="16" presetClass="entr" presetSubtype="21" fill="hold" nodeType="withEffect">
                                  <p:stCondLst>
                                    <p:cond delay="0"/>
                                  </p:stCondLst>
                                  <p:childTnLst>
                                    <p:set>
                                      <p:cBhvr>
                                        <p:cTn id="39" dur="1" fill="hold">
                                          <p:stCondLst>
                                            <p:cond delay="0"/>
                                          </p:stCondLst>
                                        </p:cTn>
                                        <p:tgtEl>
                                          <p:spTgt spid="8">
                                            <p:txEl>
                                              <p:pRg st="4" end="4"/>
                                            </p:txEl>
                                          </p:spTgt>
                                        </p:tgtEl>
                                        <p:attrNameLst>
                                          <p:attrName>style.visibility</p:attrName>
                                        </p:attrNameLst>
                                      </p:cBhvr>
                                      <p:to>
                                        <p:strVal val="visible"/>
                                      </p:to>
                                    </p:set>
                                    <p:animEffect transition="in" filter="barn(inVertical)">
                                      <p:cBhvr>
                                        <p:cTn id="40" dur="500"/>
                                        <p:tgtEl>
                                          <p:spTgt spid="8">
                                            <p:txEl>
                                              <p:pRg st="4" end="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9">
                                            <p:txEl>
                                              <p:pRg st="0" end="0"/>
                                            </p:txEl>
                                          </p:spTgt>
                                        </p:tgtEl>
                                        <p:attrNameLst>
                                          <p:attrName>style.visibility</p:attrName>
                                        </p:attrNameLst>
                                      </p:cBhvr>
                                      <p:to>
                                        <p:strVal val="visible"/>
                                      </p:to>
                                    </p:set>
                                    <p:anim calcmode="lin" valueType="num">
                                      <p:cBhvr additive="base">
                                        <p:cTn id="45"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6" presetClass="entr" presetSubtype="21" fill="hold" nodeType="clickEffect">
                                  <p:stCondLst>
                                    <p:cond delay="0"/>
                                  </p:stCondLst>
                                  <p:childTnLst>
                                    <p:set>
                                      <p:cBhvr>
                                        <p:cTn id="50" dur="1" fill="hold">
                                          <p:stCondLst>
                                            <p:cond delay="0"/>
                                          </p:stCondLst>
                                        </p:cTn>
                                        <p:tgtEl>
                                          <p:spTgt spid="9">
                                            <p:txEl>
                                              <p:pRg st="2" end="2"/>
                                            </p:txEl>
                                          </p:spTgt>
                                        </p:tgtEl>
                                        <p:attrNameLst>
                                          <p:attrName>style.visibility</p:attrName>
                                        </p:attrNameLst>
                                      </p:cBhvr>
                                      <p:to>
                                        <p:strVal val="visible"/>
                                      </p:to>
                                    </p:set>
                                    <p:animEffect transition="in" filter="barn(inVertical)">
                                      <p:cBhvr>
                                        <p:cTn id="51" dur="500"/>
                                        <p:tgtEl>
                                          <p:spTgt spid="9">
                                            <p:txEl>
                                              <p:pRg st="2" end="2"/>
                                            </p:txEl>
                                          </p:spTgt>
                                        </p:tgtEl>
                                      </p:cBhvr>
                                    </p:animEffect>
                                  </p:childTnLst>
                                </p:cTn>
                              </p:par>
                              <p:par>
                                <p:cTn id="52" presetID="16" presetClass="entr" presetSubtype="21" fill="hold" nodeType="withEffect">
                                  <p:stCondLst>
                                    <p:cond delay="0"/>
                                  </p:stCondLst>
                                  <p:childTnLst>
                                    <p:set>
                                      <p:cBhvr>
                                        <p:cTn id="53" dur="1" fill="hold">
                                          <p:stCondLst>
                                            <p:cond delay="0"/>
                                          </p:stCondLst>
                                        </p:cTn>
                                        <p:tgtEl>
                                          <p:spTgt spid="9">
                                            <p:txEl>
                                              <p:pRg st="3" end="3"/>
                                            </p:txEl>
                                          </p:spTgt>
                                        </p:tgtEl>
                                        <p:attrNameLst>
                                          <p:attrName>style.visibility</p:attrName>
                                        </p:attrNameLst>
                                      </p:cBhvr>
                                      <p:to>
                                        <p:strVal val="visible"/>
                                      </p:to>
                                    </p:set>
                                    <p:animEffect transition="in" filter="barn(inVertical)">
                                      <p:cBhvr>
                                        <p:cTn id="54" dur="500"/>
                                        <p:tgtEl>
                                          <p:spTgt spid="9">
                                            <p:txEl>
                                              <p:pRg st="3" end="3"/>
                                            </p:txEl>
                                          </p:spTgt>
                                        </p:tgtEl>
                                      </p:cBhvr>
                                    </p:animEffect>
                                  </p:childTnLst>
                                </p:cTn>
                              </p:par>
                              <p:par>
                                <p:cTn id="55" presetID="16" presetClass="entr" presetSubtype="21" fill="hold" nodeType="withEffect">
                                  <p:stCondLst>
                                    <p:cond delay="0"/>
                                  </p:stCondLst>
                                  <p:childTnLst>
                                    <p:set>
                                      <p:cBhvr>
                                        <p:cTn id="56" dur="1" fill="hold">
                                          <p:stCondLst>
                                            <p:cond delay="0"/>
                                          </p:stCondLst>
                                        </p:cTn>
                                        <p:tgtEl>
                                          <p:spTgt spid="9">
                                            <p:txEl>
                                              <p:pRg st="4" end="4"/>
                                            </p:txEl>
                                          </p:spTgt>
                                        </p:tgtEl>
                                        <p:attrNameLst>
                                          <p:attrName>style.visibility</p:attrName>
                                        </p:attrNameLst>
                                      </p:cBhvr>
                                      <p:to>
                                        <p:strVal val="visible"/>
                                      </p:to>
                                    </p:set>
                                    <p:animEffect transition="in" filter="barn(inVertical)">
                                      <p:cBhvr>
                                        <p:cTn id="57"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768CE-E0C1-421E-9D47-727313954F54}"/>
              </a:ext>
            </a:extLst>
          </p:cNvPr>
          <p:cNvSpPr>
            <a:spLocks noGrp="1"/>
          </p:cNvSpPr>
          <p:nvPr>
            <p:ph type="title"/>
          </p:nvPr>
        </p:nvSpPr>
        <p:spPr>
          <a:xfrm>
            <a:off x="1295400" y="-1"/>
            <a:ext cx="10515600" cy="1186413"/>
          </a:xfrm>
        </p:spPr>
        <p:txBody>
          <a:bodyPr>
            <a:normAutofit fontScale="90000"/>
          </a:bodyPr>
          <a:lstStyle/>
          <a:p>
            <a:br>
              <a:rPr lang="en-MY" sz="5400" b="1" dirty="0">
                <a:solidFill>
                  <a:srgbClr val="92D050"/>
                </a:solidFill>
              </a:rPr>
            </a:br>
            <a:r>
              <a:rPr lang="en-MY" sz="5400" b="1" dirty="0">
                <a:solidFill>
                  <a:srgbClr val="92D050"/>
                </a:solidFill>
              </a:rPr>
              <a:t>Tree of Knowledge of good and evil</a:t>
            </a:r>
            <a:br>
              <a:rPr lang="en-MY" dirty="0">
                <a:solidFill>
                  <a:srgbClr val="92D050"/>
                </a:solidFill>
              </a:rPr>
            </a:br>
            <a:r>
              <a:rPr lang="en-MY" dirty="0">
                <a:solidFill>
                  <a:srgbClr val="92D050"/>
                </a:solidFill>
              </a:rPr>
              <a:t>       If you eat… you will die (2:15; 3:3)</a:t>
            </a:r>
            <a:br>
              <a:rPr lang="en-MY" dirty="0">
                <a:solidFill>
                  <a:srgbClr val="FFFF00"/>
                </a:solidFill>
              </a:rPr>
            </a:br>
            <a:endParaRPr lang="en-IN" dirty="0"/>
          </a:p>
        </p:txBody>
      </p:sp>
      <p:sp>
        <p:nvSpPr>
          <p:cNvPr id="7" name="TextBox 6">
            <a:extLst>
              <a:ext uri="{FF2B5EF4-FFF2-40B4-BE49-F238E27FC236}">
                <a16:creationId xmlns:a16="http://schemas.microsoft.com/office/drawing/2014/main" id="{8668FCDE-C265-4FAA-98F6-DBFCEA9851A9}"/>
              </a:ext>
            </a:extLst>
          </p:cNvPr>
          <p:cNvSpPr txBox="1"/>
          <p:nvPr/>
        </p:nvSpPr>
        <p:spPr>
          <a:xfrm>
            <a:off x="193563" y="1363415"/>
            <a:ext cx="4123075" cy="5262979"/>
          </a:xfrm>
          <a:prstGeom prst="rect">
            <a:avLst/>
          </a:prstGeom>
          <a:noFill/>
        </p:spPr>
        <p:txBody>
          <a:bodyPr wrap="square" rtlCol="0">
            <a:spAutoFit/>
          </a:bodyPr>
          <a:lstStyle/>
          <a:p>
            <a:r>
              <a:rPr lang="en-MY" sz="2800" b="1" u="sng" dirty="0"/>
              <a:t>How does this take place?</a:t>
            </a:r>
          </a:p>
          <a:p>
            <a:endParaRPr lang="en-MY" sz="2800" b="1" u="sng" dirty="0">
              <a:solidFill>
                <a:srgbClr val="FFFF00"/>
              </a:solidFill>
            </a:endParaRPr>
          </a:p>
          <a:p>
            <a:pPr marL="457200" indent="-457200">
              <a:buFont typeface="+mj-lt"/>
              <a:buAutoNum type="arabicPeriod"/>
            </a:pPr>
            <a:r>
              <a:rPr lang="en-MY" sz="2800" b="1" dirty="0">
                <a:solidFill>
                  <a:srgbClr val="FFFF00"/>
                </a:solidFill>
              </a:rPr>
              <a:t>The Strategy  </a:t>
            </a:r>
          </a:p>
          <a:p>
            <a:r>
              <a:rPr lang="en-MY" sz="2800" b="1" dirty="0">
                <a:solidFill>
                  <a:srgbClr val="FFFF00"/>
                </a:solidFill>
              </a:rPr>
              <a:t>       </a:t>
            </a:r>
            <a:r>
              <a:rPr lang="en-MY" sz="2800" b="1" dirty="0">
                <a:solidFill>
                  <a:srgbClr val="FF0000"/>
                </a:solidFill>
              </a:rPr>
              <a:t>Create doubt</a:t>
            </a:r>
          </a:p>
          <a:p>
            <a:pPr marL="457200" indent="-457200">
              <a:buFont typeface="+mj-lt"/>
              <a:buAutoNum type="arabicPeriod" startAt="2"/>
            </a:pPr>
            <a:r>
              <a:rPr lang="en-MY" sz="2800" b="1" dirty="0">
                <a:solidFill>
                  <a:srgbClr val="FFFF00"/>
                </a:solidFill>
              </a:rPr>
              <a:t>Spirituality </a:t>
            </a:r>
          </a:p>
          <a:p>
            <a:r>
              <a:rPr lang="en-MY" sz="2800" b="1" dirty="0">
                <a:solidFill>
                  <a:srgbClr val="FFFF00"/>
                </a:solidFill>
              </a:rPr>
              <a:t>       </a:t>
            </a:r>
            <a:r>
              <a:rPr lang="en-MY" sz="2800" b="1" dirty="0">
                <a:solidFill>
                  <a:srgbClr val="FF0000"/>
                </a:solidFill>
              </a:rPr>
              <a:t>Spiritual Attack</a:t>
            </a:r>
          </a:p>
          <a:p>
            <a:pPr marL="457200" indent="-457200">
              <a:buFont typeface="+mj-lt"/>
              <a:buAutoNum type="arabicPeriod" startAt="3"/>
            </a:pPr>
            <a:r>
              <a:rPr lang="en-MY" sz="2800" b="1" dirty="0">
                <a:solidFill>
                  <a:srgbClr val="FFFF00"/>
                </a:solidFill>
              </a:rPr>
              <a:t>The Questions</a:t>
            </a:r>
          </a:p>
          <a:p>
            <a:r>
              <a:rPr lang="en-MY" sz="2800" b="1" dirty="0">
                <a:solidFill>
                  <a:srgbClr val="FFFF00"/>
                </a:solidFill>
              </a:rPr>
              <a:t>       </a:t>
            </a:r>
            <a:r>
              <a:rPr lang="en-MY" sz="2800" b="1" dirty="0">
                <a:solidFill>
                  <a:srgbClr val="FF0000"/>
                </a:solidFill>
              </a:rPr>
              <a:t>Where/what</a:t>
            </a:r>
            <a:endParaRPr lang="en-MY" sz="2800" b="1" dirty="0">
              <a:solidFill>
                <a:srgbClr val="FFFF00"/>
              </a:solidFill>
            </a:endParaRPr>
          </a:p>
          <a:p>
            <a:pPr marL="457200" indent="-457200">
              <a:buFont typeface="+mj-lt"/>
              <a:buAutoNum type="arabicPeriod" startAt="4"/>
            </a:pPr>
            <a:r>
              <a:rPr lang="en-MY" sz="2800" b="1" dirty="0">
                <a:solidFill>
                  <a:srgbClr val="FFFF00"/>
                </a:solidFill>
              </a:rPr>
              <a:t> Consequence</a:t>
            </a:r>
          </a:p>
          <a:p>
            <a:r>
              <a:rPr lang="en-MY" sz="2800" b="1" dirty="0">
                <a:solidFill>
                  <a:srgbClr val="FFFF00"/>
                </a:solidFill>
              </a:rPr>
              <a:t>        </a:t>
            </a:r>
            <a:r>
              <a:rPr lang="en-MY" sz="2800" b="1" dirty="0">
                <a:solidFill>
                  <a:srgbClr val="FF0000"/>
                </a:solidFill>
              </a:rPr>
              <a:t>Cursed</a:t>
            </a:r>
          </a:p>
          <a:p>
            <a:pPr marL="457200" indent="-457200">
              <a:buFont typeface="+mj-lt"/>
              <a:buAutoNum type="arabicPeriod" startAt="5"/>
            </a:pPr>
            <a:r>
              <a:rPr lang="en-MY" sz="2800" b="1" dirty="0">
                <a:solidFill>
                  <a:srgbClr val="FFFF00"/>
                </a:solidFill>
              </a:rPr>
              <a:t>The Lessons</a:t>
            </a:r>
          </a:p>
          <a:p>
            <a:r>
              <a:rPr lang="en-MY" sz="2800" b="1" dirty="0">
                <a:solidFill>
                  <a:srgbClr val="FF0000"/>
                </a:solidFill>
              </a:rPr>
              <a:t>        Death and Life</a:t>
            </a:r>
            <a:endParaRPr lang="en-IN" sz="2800" dirty="0"/>
          </a:p>
        </p:txBody>
      </p:sp>
      <p:sp>
        <p:nvSpPr>
          <p:cNvPr id="8" name="Rectangle 7">
            <a:extLst>
              <a:ext uri="{FF2B5EF4-FFF2-40B4-BE49-F238E27FC236}">
                <a16:creationId xmlns:a16="http://schemas.microsoft.com/office/drawing/2014/main" id="{1526DD5D-CB06-4167-97A0-3280B8722749}"/>
              </a:ext>
            </a:extLst>
          </p:cNvPr>
          <p:cNvSpPr/>
          <p:nvPr/>
        </p:nvSpPr>
        <p:spPr>
          <a:xfrm>
            <a:off x="8044961" y="1442546"/>
            <a:ext cx="3678115" cy="5262979"/>
          </a:xfrm>
          <a:prstGeom prst="rect">
            <a:avLst/>
          </a:prstGeom>
        </p:spPr>
        <p:txBody>
          <a:bodyPr wrap="square">
            <a:spAutoFit/>
          </a:bodyPr>
          <a:lstStyle/>
          <a:p>
            <a:r>
              <a:rPr lang="en-MY" sz="2800" b="1" u="sng" dirty="0"/>
              <a:t>What is the process of death and life?</a:t>
            </a:r>
          </a:p>
          <a:p>
            <a:endParaRPr lang="en-US" sz="2800" dirty="0"/>
          </a:p>
          <a:p>
            <a:pPr marL="457200" indent="-457200">
              <a:buFont typeface="+mj-lt"/>
              <a:buAutoNum type="arabicPeriod"/>
            </a:pPr>
            <a:r>
              <a:rPr lang="en-US" sz="2800" b="1" dirty="0">
                <a:solidFill>
                  <a:srgbClr val="FFFF00"/>
                </a:solidFill>
              </a:rPr>
              <a:t>Know what God said </a:t>
            </a:r>
          </a:p>
          <a:p>
            <a:pPr marL="457200" indent="-457200">
              <a:buFont typeface="+mj-lt"/>
              <a:buAutoNum type="arabicPeriod"/>
            </a:pPr>
            <a:r>
              <a:rPr lang="en-US" sz="2800" b="1" dirty="0">
                <a:solidFill>
                  <a:srgbClr val="FFFF00"/>
                </a:solidFill>
              </a:rPr>
              <a:t>Food-eyes-knowledge </a:t>
            </a:r>
            <a:endParaRPr lang="en-US" sz="2800" b="1" dirty="0">
              <a:solidFill>
                <a:srgbClr val="FFFF00"/>
              </a:solidFill>
              <a:highlight>
                <a:srgbClr val="FFFF00"/>
              </a:highlight>
            </a:endParaRPr>
          </a:p>
          <a:p>
            <a:pPr marL="457200" indent="-457200">
              <a:buFont typeface="+mj-lt"/>
              <a:buAutoNum type="arabicPeriod"/>
            </a:pPr>
            <a:r>
              <a:rPr lang="en-IN" sz="2800" b="1" dirty="0">
                <a:solidFill>
                  <a:srgbClr val="FFFF00"/>
                </a:solidFill>
              </a:rPr>
              <a:t>Acknowledgment of sin</a:t>
            </a:r>
          </a:p>
          <a:p>
            <a:pPr marL="457200" indent="-457200">
              <a:buFont typeface="+mj-lt"/>
              <a:buAutoNum type="arabicPeriod"/>
            </a:pPr>
            <a:r>
              <a:rPr lang="en-IN" sz="2800" b="1" dirty="0">
                <a:solidFill>
                  <a:srgbClr val="FFFF00"/>
                </a:solidFill>
              </a:rPr>
              <a:t>Sin leads to suffering</a:t>
            </a:r>
            <a:endParaRPr lang="en-IN" sz="2800" b="1" dirty="0">
              <a:solidFill>
                <a:srgbClr val="FFFF00"/>
              </a:solidFill>
              <a:highlight>
                <a:srgbClr val="FFFF00"/>
              </a:highlight>
            </a:endParaRPr>
          </a:p>
          <a:p>
            <a:pPr marL="457200" indent="-457200">
              <a:buFont typeface="+mj-lt"/>
              <a:buAutoNum type="arabicPeriod"/>
            </a:pPr>
            <a:r>
              <a:rPr lang="en-IN" sz="2800" b="1" dirty="0">
                <a:solidFill>
                  <a:srgbClr val="FFFF00"/>
                </a:solidFill>
              </a:rPr>
              <a:t>Two trees- Life and death</a:t>
            </a:r>
          </a:p>
        </p:txBody>
      </p:sp>
      <p:pic>
        <p:nvPicPr>
          <p:cNvPr id="9" name="Picture 2" descr="Tree of Life!">
            <a:extLst>
              <a:ext uri="{FF2B5EF4-FFF2-40B4-BE49-F238E27FC236}">
                <a16:creationId xmlns:a16="http://schemas.microsoft.com/office/drawing/2014/main" id="{74E1FFBB-D05E-4C69-A44B-B545FA5B13CD}"/>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4451646" y="1442546"/>
            <a:ext cx="3288708" cy="51130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8082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fade">
                                      <p:cBhvr>
                                        <p:cTn id="17" dur="1000"/>
                                        <p:tgtEl>
                                          <p:spTgt spid="7">
                                            <p:txEl>
                                              <p:pRg st="0" end="0"/>
                                            </p:txEl>
                                          </p:spTgt>
                                        </p:tgtEl>
                                      </p:cBhvr>
                                    </p:animEffect>
                                    <p:anim calcmode="lin" valueType="num">
                                      <p:cBhvr>
                                        <p:cTn id="1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
                                            <p:txEl>
                                              <p:pRg st="2" end="2"/>
                                            </p:txEl>
                                          </p:spTgt>
                                        </p:tgtEl>
                                        <p:attrNameLst>
                                          <p:attrName>style.visibility</p:attrName>
                                        </p:attrNameLst>
                                      </p:cBhvr>
                                      <p:to>
                                        <p:strVal val="visible"/>
                                      </p:to>
                                    </p:set>
                                    <p:anim calcmode="lin" valueType="num">
                                      <p:cBhvr additive="base">
                                        <p:cTn id="24"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7">
                                            <p:txEl>
                                              <p:pRg st="2" end="2"/>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7">
                                            <p:txEl>
                                              <p:pRg st="3" end="3"/>
                                            </p:txEl>
                                          </p:spTgt>
                                        </p:tgtEl>
                                        <p:attrNameLst>
                                          <p:attrName>style.visibility</p:attrName>
                                        </p:attrNameLst>
                                      </p:cBhvr>
                                      <p:to>
                                        <p:strVal val="visible"/>
                                      </p:to>
                                    </p:set>
                                    <p:anim calcmode="lin" valueType="num">
                                      <p:cBhvr additive="base">
                                        <p:cTn id="28"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7">
                                            <p:txEl>
                                              <p:pRg st="4" end="4"/>
                                            </p:txEl>
                                          </p:spTgt>
                                        </p:tgtEl>
                                        <p:attrNameLst>
                                          <p:attrName>style.visibility</p:attrName>
                                        </p:attrNameLst>
                                      </p:cBhvr>
                                      <p:to>
                                        <p:strVal val="visible"/>
                                      </p:to>
                                    </p:set>
                                    <p:anim calcmode="lin" valueType="num">
                                      <p:cBhvr additive="base">
                                        <p:cTn id="34"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7">
                                            <p:txEl>
                                              <p:pRg st="4" end="4"/>
                                            </p:txEl>
                                          </p:spTgt>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stCondLst>
                                    <p:cond delay="0"/>
                                  </p:stCondLst>
                                  <p:childTnLst>
                                    <p:set>
                                      <p:cBhvr>
                                        <p:cTn id="37" dur="1" fill="hold">
                                          <p:stCondLst>
                                            <p:cond delay="0"/>
                                          </p:stCondLst>
                                        </p:cTn>
                                        <p:tgtEl>
                                          <p:spTgt spid="7">
                                            <p:txEl>
                                              <p:pRg st="5" end="5"/>
                                            </p:txEl>
                                          </p:spTgt>
                                        </p:tgtEl>
                                        <p:attrNameLst>
                                          <p:attrName>style.visibility</p:attrName>
                                        </p:attrNameLst>
                                      </p:cBhvr>
                                      <p:to>
                                        <p:strVal val="visible"/>
                                      </p:to>
                                    </p:set>
                                    <p:anim calcmode="lin" valueType="num">
                                      <p:cBhvr additive="base">
                                        <p:cTn id="38"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7">
                                            <p:txEl>
                                              <p:pRg st="6" end="6"/>
                                            </p:txEl>
                                          </p:spTgt>
                                        </p:tgtEl>
                                        <p:attrNameLst>
                                          <p:attrName>style.visibility</p:attrName>
                                        </p:attrNameLst>
                                      </p:cBhvr>
                                      <p:to>
                                        <p:strVal val="visible"/>
                                      </p:to>
                                    </p:set>
                                    <p:anim calcmode="lin" valueType="num">
                                      <p:cBhvr additive="base">
                                        <p:cTn id="44"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7">
                                            <p:txEl>
                                              <p:pRg st="6" end="6"/>
                                            </p:txEl>
                                          </p:spTgt>
                                        </p:tgtEl>
                                        <p:attrNameLst>
                                          <p:attrName>ppt_y</p:attrName>
                                        </p:attrNameLst>
                                      </p:cBhvr>
                                      <p:tavLst>
                                        <p:tav tm="0">
                                          <p:val>
                                            <p:strVal val="1+#ppt_h/2"/>
                                          </p:val>
                                        </p:tav>
                                        <p:tav tm="100000">
                                          <p:val>
                                            <p:strVal val="#ppt_y"/>
                                          </p:val>
                                        </p:tav>
                                      </p:tavLst>
                                    </p:anim>
                                  </p:childTnLst>
                                </p:cTn>
                              </p:par>
                              <p:par>
                                <p:cTn id="46" presetID="2" presetClass="entr" presetSubtype="4" fill="hold" nodeType="withEffect">
                                  <p:stCondLst>
                                    <p:cond delay="0"/>
                                  </p:stCondLst>
                                  <p:childTnLst>
                                    <p:set>
                                      <p:cBhvr>
                                        <p:cTn id="47" dur="1" fill="hold">
                                          <p:stCondLst>
                                            <p:cond delay="0"/>
                                          </p:stCondLst>
                                        </p:cTn>
                                        <p:tgtEl>
                                          <p:spTgt spid="7">
                                            <p:txEl>
                                              <p:pRg st="7" end="7"/>
                                            </p:txEl>
                                          </p:spTgt>
                                        </p:tgtEl>
                                        <p:attrNameLst>
                                          <p:attrName>style.visibility</p:attrName>
                                        </p:attrNameLst>
                                      </p:cBhvr>
                                      <p:to>
                                        <p:strVal val="visible"/>
                                      </p:to>
                                    </p:set>
                                    <p:anim calcmode="lin" valueType="num">
                                      <p:cBhvr additive="base">
                                        <p:cTn id="48" dur="500" fill="hold"/>
                                        <p:tgtEl>
                                          <p:spTgt spid="7">
                                            <p:txEl>
                                              <p:pRg st="7" end="7"/>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7">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nodeType="clickEffect">
                                  <p:stCondLst>
                                    <p:cond delay="0"/>
                                  </p:stCondLst>
                                  <p:childTnLst>
                                    <p:set>
                                      <p:cBhvr>
                                        <p:cTn id="53" dur="1" fill="hold">
                                          <p:stCondLst>
                                            <p:cond delay="0"/>
                                          </p:stCondLst>
                                        </p:cTn>
                                        <p:tgtEl>
                                          <p:spTgt spid="7">
                                            <p:txEl>
                                              <p:pRg st="8" end="8"/>
                                            </p:txEl>
                                          </p:spTgt>
                                        </p:tgtEl>
                                        <p:attrNameLst>
                                          <p:attrName>style.visibility</p:attrName>
                                        </p:attrNameLst>
                                      </p:cBhvr>
                                      <p:to>
                                        <p:strVal val="visible"/>
                                      </p:to>
                                    </p:set>
                                    <p:anim calcmode="lin" valueType="num">
                                      <p:cBhvr additive="base">
                                        <p:cTn id="54" dur="500" fill="hold"/>
                                        <p:tgtEl>
                                          <p:spTgt spid="7">
                                            <p:txEl>
                                              <p:pRg st="8" end="8"/>
                                            </p:txEl>
                                          </p:spTgt>
                                        </p:tgtEl>
                                        <p:attrNameLst>
                                          <p:attrName>ppt_x</p:attrName>
                                        </p:attrNameLst>
                                      </p:cBhvr>
                                      <p:tavLst>
                                        <p:tav tm="0">
                                          <p:val>
                                            <p:strVal val="#ppt_x"/>
                                          </p:val>
                                        </p:tav>
                                        <p:tav tm="100000">
                                          <p:val>
                                            <p:strVal val="#ppt_x"/>
                                          </p:val>
                                        </p:tav>
                                      </p:tavLst>
                                    </p:anim>
                                    <p:anim calcmode="lin" valueType="num">
                                      <p:cBhvr additive="base">
                                        <p:cTn id="55" dur="500" fill="hold"/>
                                        <p:tgtEl>
                                          <p:spTgt spid="7">
                                            <p:txEl>
                                              <p:pRg st="8" end="8"/>
                                            </p:txEl>
                                          </p:spTgt>
                                        </p:tgtEl>
                                        <p:attrNameLst>
                                          <p:attrName>ppt_y</p:attrName>
                                        </p:attrNameLst>
                                      </p:cBhvr>
                                      <p:tavLst>
                                        <p:tav tm="0">
                                          <p:val>
                                            <p:strVal val="1+#ppt_h/2"/>
                                          </p:val>
                                        </p:tav>
                                        <p:tav tm="100000">
                                          <p:val>
                                            <p:strVal val="#ppt_y"/>
                                          </p:val>
                                        </p:tav>
                                      </p:tavLst>
                                    </p:anim>
                                  </p:childTnLst>
                                </p:cTn>
                              </p:par>
                              <p:par>
                                <p:cTn id="56" presetID="2" presetClass="entr" presetSubtype="4" fill="hold" nodeType="withEffect">
                                  <p:stCondLst>
                                    <p:cond delay="0"/>
                                  </p:stCondLst>
                                  <p:childTnLst>
                                    <p:set>
                                      <p:cBhvr>
                                        <p:cTn id="57" dur="1" fill="hold">
                                          <p:stCondLst>
                                            <p:cond delay="0"/>
                                          </p:stCondLst>
                                        </p:cTn>
                                        <p:tgtEl>
                                          <p:spTgt spid="7">
                                            <p:txEl>
                                              <p:pRg st="9" end="9"/>
                                            </p:txEl>
                                          </p:spTgt>
                                        </p:tgtEl>
                                        <p:attrNameLst>
                                          <p:attrName>style.visibility</p:attrName>
                                        </p:attrNameLst>
                                      </p:cBhvr>
                                      <p:to>
                                        <p:strVal val="visible"/>
                                      </p:to>
                                    </p:set>
                                    <p:anim calcmode="lin" valueType="num">
                                      <p:cBhvr additive="base">
                                        <p:cTn id="58" dur="500" fill="hold"/>
                                        <p:tgtEl>
                                          <p:spTgt spid="7">
                                            <p:txEl>
                                              <p:pRg st="9" end="9"/>
                                            </p:txEl>
                                          </p:spTgt>
                                        </p:tgtEl>
                                        <p:attrNameLst>
                                          <p:attrName>ppt_x</p:attrName>
                                        </p:attrNameLst>
                                      </p:cBhvr>
                                      <p:tavLst>
                                        <p:tav tm="0">
                                          <p:val>
                                            <p:strVal val="#ppt_x"/>
                                          </p:val>
                                        </p:tav>
                                        <p:tav tm="100000">
                                          <p:val>
                                            <p:strVal val="#ppt_x"/>
                                          </p:val>
                                        </p:tav>
                                      </p:tavLst>
                                    </p:anim>
                                    <p:anim calcmode="lin" valueType="num">
                                      <p:cBhvr additive="base">
                                        <p:cTn id="59" dur="500" fill="hold"/>
                                        <p:tgtEl>
                                          <p:spTgt spid="7">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 presetClass="entr" presetSubtype="4" fill="hold" nodeType="clickEffect">
                                  <p:stCondLst>
                                    <p:cond delay="0"/>
                                  </p:stCondLst>
                                  <p:childTnLst>
                                    <p:set>
                                      <p:cBhvr>
                                        <p:cTn id="63" dur="1" fill="hold">
                                          <p:stCondLst>
                                            <p:cond delay="0"/>
                                          </p:stCondLst>
                                        </p:cTn>
                                        <p:tgtEl>
                                          <p:spTgt spid="7">
                                            <p:txEl>
                                              <p:pRg st="10" end="10"/>
                                            </p:txEl>
                                          </p:spTgt>
                                        </p:tgtEl>
                                        <p:attrNameLst>
                                          <p:attrName>style.visibility</p:attrName>
                                        </p:attrNameLst>
                                      </p:cBhvr>
                                      <p:to>
                                        <p:strVal val="visible"/>
                                      </p:to>
                                    </p:set>
                                    <p:anim calcmode="lin" valueType="num">
                                      <p:cBhvr additive="base">
                                        <p:cTn id="64" dur="500" fill="hold"/>
                                        <p:tgtEl>
                                          <p:spTgt spid="7">
                                            <p:txEl>
                                              <p:pRg st="10" end="10"/>
                                            </p:txEl>
                                          </p:spTgt>
                                        </p:tgtEl>
                                        <p:attrNameLst>
                                          <p:attrName>ppt_x</p:attrName>
                                        </p:attrNameLst>
                                      </p:cBhvr>
                                      <p:tavLst>
                                        <p:tav tm="0">
                                          <p:val>
                                            <p:strVal val="#ppt_x"/>
                                          </p:val>
                                        </p:tav>
                                        <p:tav tm="100000">
                                          <p:val>
                                            <p:strVal val="#ppt_x"/>
                                          </p:val>
                                        </p:tav>
                                      </p:tavLst>
                                    </p:anim>
                                    <p:anim calcmode="lin" valueType="num">
                                      <p:cBhvr additive="base">
                                        <p:cTn id="65" dur="500" fill="hold"/>
                                        <p:tgtEl>
                                          <p:spTgt spid="7">
                                            <p:txEl>
                                              <p:pRg st="10" end="10"/>
                                            </p:txEl>
                                          </p:spTgt>
                                        </p:tgtEl>
                                        <p:attrNameLst>
                                          <p:attrName>ppt_y</p:attrName>
                                        </p:attrNameLst>
                                      </p:cBhvr>
                                      <p:tavLst>
                                        <p:tav tm="0">
                                          <p:val>
                                            <p:strVal val="1+#ppt_h/2"/>
                                          </p:val>
                                        </p:tav>
                                        <p:tav tm="100000">
                                          <p:val>
                                            <p:strVal val="#ppt_y"/>
                                          </p:val>
                                        </p:tav>
                                      </p:tavLst>
                                    </p:anim>
                                  </p:childTnLst>
                                </p:cTn>
                              </p:par>
                              <p:par>
                                <p:cTn id="66" presetID="2" presetClass="entr" presetSubtype="4" fill="hold" nodeType="withEffect">
                                  <p:stCondLst>
                                    <p:cond delay="0"/>
                                  </p:stCondLst>
                                  <p:childTnLst>
                                    <p:set>
                                      <p:cBhvr>
                                        <p:cTn id="67" dur="1" fill="hold">
                                          <p:stCondLst>
                                            <p:cond delay="0"/>
                                          </p:stCondLst>
                                        </p:cTn>
                                        <p:tgtEl>
                                          <p:spTgt spid="7">
                                            <p:txEl>
                                              <p:pRg st="11" end="11"/>
                                            </p:txEl>
                                          </p:spTgt>
                                        </p:tgtEl>
                                        <p:attrNameLst>
                                          <p:attrName>style.visibility</p:attrName>
                                        </p:attrNameLst>
                                      </p:cBhvr>
                                      <p:to>
                                        <p:strVal val="visible"/>
                                      </p:to>
                                    </p:set>
                                    <p:anim calcmode="lin" valueType="num">
                                      <p:cBhvr additive="base">
                                        <p:cTn id="68" dur="500" fill="hold"/>
                                        <p:tgtEl>
                                          <p:spTgt spid="7">
                                            <p:txEl>
                                              <p:pRg st="11" end="11"/>
                                            </p:txEl>
                                          </p:spTgt>
                                        </p:tgtEl>
                                        <p:attrNameLst>
                                          <p:attrName>ppt_x</p:attrName>
                                        </p:attrNameLst>
                                      </p:cBhvr>
                                      <p:tavLst>
                                        <p:tav tm="0">
                                          <p:val>
                                            <p:strVal val="#ppt_x"/>
                                          </p:val>
                                        </p:tav>
                                        <p:tav tm="100000">
                                          <p:val>
                                            <p:strVal val="#ppt_x"/>
                                          </p:val>
                                        </p:tav>
                                      </p:tavLst>
                                    </p:anim>
                                    <p:anim calcmode="lin" valueType="num">
                                      <p:cBhvr additive="base">
                                        <p:cTn id="69" dur="500" fill="hold"/>
                                        <p:tgtEl>
                                          <p:spTgt spid="7">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nodeType="clickEffect">
                                  <p:stCondLst>
                                    <p:cond delay="0"/>
                                  </p:stCondLst>
                                  <p:childTnLst>
                                    <p:set>
                                      <p:cBhvr>
                                        <p:cTn id="73" dur="1" fill="hold">
                                          <p:stCondLst>
                                            <p:cond delay="0"/>
                                          </p:stCondLst>
                                        </p:cTn>
                                        <p:tgtEl>
                                          <p:spTgt spid="8">
                                            <p:txEl>
                                              <p:pRg st="0" end="0"/>
                                            </p:txEl>
                                          </p:spTgt>
                                        </p:tgtEl>
                                        <p:attrNameLst>
                                          <p:attrName>style.visibility</p:attrName>
                                        </p:attrNameLst>
                                      </p:cBhvr>
                                      <p:to>
                                        <p:strVal val="visible"/>
                                      </p:to>
                                    </p:set>
                                    <p:animEffect transition="in" filter="fade">
                                      <p:cBhvr>
                                        <p:cTn id="74" dur="1000"/>
                                        <p:tgtEl>
                                          <p:spTgt spid="8">
                                            <p:txEl>
                                              <p:pRg st="0" end="0"/>
                                            </p:txEl>
                                          </p:spTgt>
                                        </p:tgtEl>
                                      </p:cBhvr>
                                    </p:animEffect>
                                    <p:anim calcmode="lin" valueType="num">
                                      <p:cBhvr>
                                        <p:cTn id="7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7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2" presetClass="entr" presetSubtype="4" fill="hold" nodeType="clickEffect">
                                  <p:stCondLst>
                                    <p:cond delay="0"/>
                                  </p:stCondLst>
                                  <p:childTnLst>
                                    <p:set>
                                      <p:cBhvr>
                                        <p:cTn id="80" dur="1" fill="hold">
                                          <p:stCondLst>
                                            <p:cond delay="0"/>
                                          </p:stCondLst>
                                        </p:cTn>
                                        <p:tgtEl>
                                          <p:spTgt spid="8">
                                            <p:txEl>
                                              <p:pRg st="2" end="2"/>
                                            </p:txEl>
                                          </p:spTgt>
                                        </p:tgtEl>
                                        <p:attrNameLst>
                                          <p:attrName>style.visibility</p:attrName>
                                        </p:attrNameLst>
                                      </p:cBhvr>
                                      <p:to>
                                        <p:strVal val="visible"/>
                                      </p:to>
                                    </p:set>
                                    <p:anim calcmode="lin" valueType="num">
                                      <p:cBhvr additive="base">
                                        <p:cTn id="81"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82"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2" presetClass="entr" presetSubtype="4" fill="hold" nodeType="clickEffect">
                                  <p:stCondLst>
                                    <p:cond delay="0"/>
                                  </p:stCondLst>
                                  <p:childTnLst>
                                    <p:set>
                                      <p:cBhvr>
                                        <p:cTn id="86" dur="1" fill="hold">
                                          <p:stCondLst>
                                            <p:cond delay="0"/>
                                          </p:stCondLst>
                                        </p:cTn>
                                        <p:tgtEl>
                                          <p:spTgt spid="8">
                                            <p:txEl>
                                              <p:pRg st="3" end="3"/>
                                            </p:txEl>
                                          </p:spTgt>
                                        </p:tgtEl>
                                        <p:attrNameLst>
                                          <p:attrName>style.visibility</p:attrName>
                                        </p:attrNameLst>
                                      </p:cBhvr>
                                      <p:to>
                                        <p:strVal val="visible"/>
                                      </p:to>
                                    </p:set>
                                    <p:anim calcmode="lin" valueType="num">
                                      <p:cBhvr additive="base">
                                        <p:cTn id="87"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88"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2" presetClass="entr" presetSubtype="4" fill="hold" nodeType="clickEffect">
                                  <p:stCondLst>
                                    <p:cond delay="0"/>
                                  </p:stCondLst>
                                  <p:childTnLst>
                                    <p:set>
                                      <p:cBhvr>
                                        <p:cTn id="92" dur="1" fill="hold">
                                          <p:stCondLst>
                                            <p:cond delay="0"/>
                                          </p:stCondLst>
                                        </p:cTn>
                                        <p:tgtEl>
                                          <p:spTgt spid="8">
                                            <p:txEl>
                                              <p:pRg st="4" end="4"/>
                                            </p:txEl>
                                          </p:spTgt>
                                        </p:tgtEl>
                                        <p:attrNameLst>
                                          <p:attrName>style.visibility</p:attrName>
                                        </p:attrNameLst>
                                      </p:cBhvr>
                                      <p:to>
                                        <p:strVal val="visible"/>
                                      </p:to>
                                    </p:set>
                                    <p:anim calcmode="lin" valueType="num">
                                      <p:cBhvr additive="base">
                                        <p:cTn id="93"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94"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ID="2" presetClass="entr" presetSubtype="4" fill="hold" nodeType="clickEffect">
                                  <p:stCondLst>
                                    <p:cond delay="0"/>
                                  </p:stCondLst>
                                  <p:childTnLst>
                                    <p:set>
                                      <p:cBhvr>
                                        <p:cTn id="98" dur="1" fill="hold">
                                          <p:stCondLst>
                                            <p:cond delay="0"/>
                                          </p:stCondLst>
                                        </p:cTn>
                                        <p:tgtEl>
                                          <p:spTgt spid="8">
                                            <p:txEl>
                                              <p:pRg st="5" end="5"/>
                                            </p:txEl>
                                          </p:spTgt>
                                        </p:tgtEl>
                                        <p:attrNameLst>
                                          <p:attrName>style.visibility</p:attrName>
                                        </p:attrNameLst>
                                      </p:cBhvr>
                                      <p:to>
                                        <p:strVal val="visible"/>
                                      </p:to>
                                    </p:set>
                                    <p:anim calcmode="lin" valueType="num">
                                      <p:cBhvr additive="base">
                                        <p:cTn id="99"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100"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2" presetClass="entr" presetSubtype="4" fill="hold" nodeType="clickEffect">
                                  <p:stCondLst>
                                    <p:cond delay="0"/>
                                  </p:stCondLst>
                                  <p:childTnLst>
                                    <p:set>
                                      <p:cBhvr>
                                        <p:cTn id="104" dur="1" fill="hold">
                                          <p:stCondLst>
                                            <p:cond delay="0"/>
                                          </p:stCondLst>
                                        </p:cTn>
                                        <p:tgtEl>
                                          <p:spTgt spid="8">
                                            <p:txEl>
                                              <p:pRg st="6" end="6"/>
                                            </p:txEl>
                                          </p:spTgt>
                                        </p:tgtEl>
                                        <p:attrNameLst>
                                          <p:attrName>style.visibility</p:attrName>
                                        </p:attrNameLst>
                                      </p:cBhvr>
                                      <p:to>
                                        <p:strVal val="visible"/>
                                      </p:to>
                                    </p:set>
                                    <p:anim calcmode="lin" valueType="num">
                                      <p:cBhvr additive="base">
                                        <p:cTn id="105"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106"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efining What It Means to be Obedient to God">
            <a:extLst>
              <a:ext uri="{FF2B5EF4-FFF2-40B4-BE49-F238E27FC236}">
                <a16:creationId xmlns:a16="http://schemas.microsoft.com/office/drawing/2014/main" id="{FDC53A9E-5D60-408D-B140-86E2B29043BD}"/>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b="-1"/>
          <a:stretch/>
        </p:blipFill>
        <p:spPr bwMode="auto">
          <a:xfrm>
            <a:off x="3452664"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6EB13648-DA77-4B76-9781-7AC90E6977EC}"/>
              </a:ext>
            </a:extLst>
          </p:cNvPr>
          <p:cNvSpPr/>
          <p:nvPr/>
        </p:nvSpPr>
        <p:spPr>
          <a:xfrm>
            <a:off x="477981" y="391195"/>
            <a:ext cx="6819464" cy="3037805"/>
          </a:xfrm>
          <a:prstGeom prst="rect">
            <a:avLst/>
          </a:prstGeom>
        </p:spPr>
        <p:txBody>
          <a:bodyPr vert="horz" lIns="91440" tIns="45720" rIns="91440" bIns="45720" rtlCol="0" anchor="b">
            <a:normAutofit fontScale="92500" lnSpcReduction="20000"/>
          </a:bodyPr>
          <a:lstStyle/>
          <a:p>
            <a:pPr defTabSz="914400">
              <a:lnSpc>
                <a:spcPct val="90000"/>
              </a:lnSpc>
              <a:spcBef>
                <a:spcPct val="0"/>
              </a:spcBef>
              <a:spcAft>
                <a:spcPts val="600"/>
              </a:spcAft>
            </a:pPr>
            <a:endParaRPr lang="en-US" sz="3000" b="1" dirty="0"/>
          </a:p>
          <a:p>
            <a:pPr defTabSz="914400">
              <a:lnSpc>
                <a:spcPct val="90000"/>
              </a:lnSpc>
              <a:spcBef>
                <a:spcPct val="0"/>
              </a:spcBef>
              <a:spcAft>
                <a:spcPts val="600"/>
              </a:spcAft>
            </a:pPr>
            <a:r>
              <a:rPr lang="en-US" sz="3000" b="1" dirty="0">
                <a:latin typeface="Aharoni" panose="02010803020104030203" pitchFamily="2" charset="-79"/>
                <a:cs typeface="Aharoni" panose="02010803020104030203" pitchFamily="2" charset="-79"/>
              </a:rPr>
              <a:t>Reflection on TEMPTATION </a:t>
            </a:r>
            <a:r>
              <a:rPr lang="en-US" sz="3000" b="1" dirty="0">
                <a:solidFill>
                  <a:srgbClr val="FFFF00"/>
                </a:solidFill>
                <a:latin typeface="Aharoni" panose="02010803020104030203" pitchFamily="2" charset="-79"/>
                <a:cs typeface="Aharoni" panose="02010803020104030203" pitchFamily="2" charset="-79"/>
              </a:rPr>
              <a:t>: </a:t>
            </a:r>
          </a:p>
          <a:p>
            <a:pPr marL="514350" indent="-514350" defTabSz="914400">
              <a:lnSpc>
                <a:spcPct val="90000"/>
              </a:lnSpc>
              <a:spcBef>
                <a:spcPct val="0"/>
              </a:spcBef>
              <a:spcAft>
                <a:spcPts val="600"/>
              </a:spcAft>
              <a:buFont typeface="+mj-lt"/>
              <a:buAutoNum type="arabicPeriod"/>
            </a:pPr>
            <a:endParaRPr lang="en-US" sz="3000" b="1" dirty="0">
              <a:solidFill>
                <a:srgbClr val="FFFF00"/>
              </a:solidFill>
              <a:latin typeface="Aharoni" panose="02010803020104030203" pitchFamily="2" charset="-79"/>
              <a:ea typeface="+mj-ea"/>
              <a:cs typeface="Aharoni" panose="02010803020104030203" pitchFamily="2" charset="-79"/>
            </a:endParaRPr>
          </a:p>
          <a:p>
            <a:pPr marL="514350" indent="-514350" defTabSz="914400">
              <a:lnSpc>
                <a:spcPct val="90000"/>
              </a:lnSpc>
              <a:spcBef>
                <a:spcPct val="0"/>
              </a:spcBef>
              <a:spcAft>
                <a:spcPts val="600"/>
              </a:spcAft>
              <a:buFont typeface="+mj-lt"/>
              <a:buAutoNum type="arabicPeriod"/>
            </a:pPr>
            <a:r>
              <a:rPr lang="en-US" sz="3000" b="1" dirty="0">
                <a:solidFill>
                  <a:srgbClr val="FFFF00"/>
                </a:solidFill>
                <a:latin typeface="Aharoni" panose="02010803020104030203" pitchFamily="2" charset="-79"/>
                <a:ea typeface="+mj-ea"/>
                <a:cs typeface="Aharoni" panose="02010803020104030203" pitchFamily="2" charset="-79"/>
              </a:rPr>
              <a:t>In what particular way is God calling you to obedience</a:t>
            </a:r>
          </a:p>
          <a:p>
            <a:pPr marL="514350" indent="-514350" defTabSz="914400">
              <a:lnSpc>
                <a:spcPct val="90000"/>
              </a:lnSpc>
              <a:spcBef>
                <a:spcPct val="0"/>
              </a:spcBef>
              <a:spcAft>
                <a:spcPts val="600"/>
              </a:spcAft>
              <a:buFont typeface="+mj-lt"/>
              <a:buAutoNum type="arabicPeriod"/>
            </a:pPr>
            <a:endParaRPr lang="en-US" sz="3000" b="1" dirty="0">
              <a:solidFill>
                <a:srgbClr val="FFFF00"/>
              </a:solidFill>
              <a:latin typeface="Aharoni" panose="02010803020104030203" pitchFamily="2" charset="-79"/>
              <a:ea typeface="+mj-ea"/>
              <a:cs typeface="Aharoni" panose="02010803020104030203" pitchFamily="2" charset="-79"/>
            </a:endParaRPr>
          </a:p>
          <a:p>
            <a:pPr marL="514350" indent="-514350" defTabSz="914400">
              <a:lnSpc>
                <a:spcPct val="90000"/>
              </a:lnSpc>
              <a:spcBef>
                <a:spcPct val="0"/>
              </a:spcBef>
              <a:spcAft>
                <a:spcPts val="600"/>
              </a:spcAft>
              <a:buFont typeface="+mj-lt"/>
              <a:buAutoNum type="arabicPeriod"/>
            </a:pPr>
            <a:r>
              <a:rPr lang="en-US" sz="3000" b="1" dirty="0">
                <a:solidFill>
                  <a:srgbClr val="FFFF00"/>
                </a:solidFill>
                <a:latin typeface="Aharoni" panose="02010803020104030203" pitchFamily="2" charset="-79"/>
                <a:ea typeface="+mj-ea"/>
                <a:cs typeface="Aharoni" panose="02010803020104030203" pitchFamily="2" charset="-79"/>
              </a:rPr>
              <a:t>Study each subtle battle of temptation in your life. </a:t>
            </a:r>
          </a:p>
        </p:txBody>
      </p:sp>
      <p:sp>
        <p:nvSpPr>
          <p:cNvPr id="5" name="TextBox 4">
            <a:extLst>
              <a:ext uri="{FF2B5EF4-FFF2-40B4-BE49-F238E27FC236}">
                <a16:creationId xmlns:a16="http://schemas.microsoft.com/office/drawing/2014/main" id="{06105216-E225-4942-A34C-5700075E12E2}"/>
              </a:ext>
            </a:extLst>
          </p:cNvPr>
          <p:cNvSpPr txBox="1"/>
          <p:nvPr/>
        </p:nvSpPr>
        <p:spPr>
          <a:xfrm>
            <a:off x="292101" y="3975101"/>
            <a:ext cx="10883900" cy="2831544"/>
          </a:xfrm>
          <a:prstGeom prst="rect">
            <a:avLst/>
          </a:prstGeom>
          <a:noFill/>
        </p:spPr>
        <p:txBody>
          <a:bodyPr wrap="square" rtlCol="0">
            <a:spAutoFit/>
          </a:bodyPr>
          <a:lstStyle/>
          <a:p>
            <a:r>
              <a:rPr lang="en-MY" sz="3200" b="1" dirty="0"/>
              <a:t>The Strategy                                      (1-5)</a:t>
            </a:r>
          </a:p>
          <a:p>
            <a:r>
              <a:rPr lang="en-MY" sz="3200" b="1" dirty="0"/>
              <a:t>The Spirituality                                 (6-7)</a:t>
            </a:r>
          </a:p>
          <a:p>
            <a:r>
              <a:rPr lang="en-MY" sz="3200" b="1" dirty="0"/>
              <a:t>The Questions                                   (8-13)    </a:t>
            </a:r>
          </a:p>
          <a:p>
            <a:r>
              <a:rPr lang="en-MY" sz="3200" b="1" dirty="0"/>
              <a:t>The Consequence                             (14-20)</a:t>
            </a:r>
          </a:p>
          <a:p>
            <a:r>
              <a:rPr lang="en-MY" sz="3200" b="1" dirty="0"/>
              <a:t>The Lessons of Temptation             (21-24)</a:t>
            </a:r>
          </a:p>
          <a:p>
            <a:endParaRPr lang="en-IN" dirty="0"/>
          </a:p>
        </p:txBody>
      </p:sp>
    </p:spTree>
    <p:extLst>
      <p:ext uri="{BB962C8B-B14F-4D97-AF65-F5344CB8AC3E}">
        <p14:creationId xmlns:p14="http://schemas.microsoft.com/office/powerpoint/2010/main" val="183892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arn(inVertical)">
                                      <p:cBhvr>
                                        <p:cTn id="7" dur="500"/>
                                        <p:tgtEl>
                                          <p:spTgt spid="4">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4">
                                            <p:txEl>
                                              <p:pRg st="5" end="5"/>
                                            </p:txEl>
                                          </p:spTgt>
                                        </p:tgtEl>
                                        <p:attrNameLst>
                                          <p:attrName>style.visibility</p:attrName>
                                        </p:attrNameLst>
                                      </p:cBhvr>
                                      <p:to>
                                        <p:strVal val="visible"/>
                                      </p:to>
                                    </p:set>
                                    <p:animEffect transition="in" filter="barn(inVertical)">
                                      <p:cBhvr>
                                        <p:cTn id="10"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15972-4333-E821-FD4D-8B64C70D0395}"/>
              </a:ext>
            </a:extLst>
          </p:cNvPr>
          <p:cNvSpPr>
            <a:spLocks noGrp="1"/>
          </p:cNvSpPr>
          <p:nvPr>
            <p:ph type="title"/>
          </p:nvPr>
        </p:nvSpPr>
        <p:spPr/>
        <p:txBody>
          <a:bodyPr/>
          <a:lstStyle/>
          <a:p>
            <a:endParaRPr lang="en-MY"/>
          </a:p>
        </p:txBody>
      </p:sp>
      <p:sp>
        <p:nvSpPr>
          <p:cNvPr id="3" name="Content Placeholder 2">
            <a:extLst>
              <a:ext uri="{FF2B5EF4-FFF2-40B4-BE49-F238E27FC236}">
                <a16:creationId xmlns:a16="http://schemas.microsoft.com/office/drawing/2014/main" id="{AF1FDBEC-EAA1-38F3-50EF-EF970189B37D}"/>
              </a:ext>
            </a:extLst>
          </p:cNvPr>
          <p:cNvSpPr>
            <a:spLocks noGrp="1"/>
          </p:cNvSpPr>
          <p:nvPr>
            <p:ph idx="1"/>
          </p:nvPr>
        </p:nvSpPr>
        <p:spPr/>
        <p:txBody>
          <a:bodyPr/>
          <a:lstStyle/>
          <a:p>
            <a:endParaRPr lang="en-MY"/>
          </a:p>
        </p:txBody>
      </p:sp>
    </p:spTree>
    <p:extLst>
      <p:ext uri="{BB962C8B-B14F-4D97-AF65-F5344CB8AC3E}">
        <p14:creationId xmlns:p14="http://schemas.microsoft.com/office/powerpoint/2010/main" val="31202524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B89C1-7ED5-B3D0-B95F-8ADCEDAE7898}"/>
              </a:ext>
            </a:extLst>
          </p:cNvPr>
          <p:cNvSpPr>
            <a:spLocks noGrp="1"/>
          </p:cNvSpPr>
          <p:nvPr>
            <p:ph type="title"/>
          </p:nvPr>
        </p:nvSpPr>
        <p:spPr/>
        <p:txBody>
          <a:bodyPr/>
          <a:lstStyle/>
          <a:p>
            <a:endParaRPr lang="en-MY"/>
          </a:p>
        </p:txBody>
      </p:sp>
      <p:sp>
        <p:nvSpPr>
          <p:cNvPr id="4" name="Rectangle 1">
            <a:extLst>
              <a:ext uri="{FF2B5EF4-FFF2-40B4-BE49-F238E27FC236}">
                <a16:creationId xmlns:a16="http://schemas.microsoft.com/office/drawing/2014/main" id="{B28751AC-D166-4120-1DFB-852912B7A0AF}"/>
              </a:ext>
            </a:extLst>
          </p:cNvPr>
          <p:cNvSpPr>
            <a:spLocks noGrp="1" noChangeArrowheads="1"/>
          </p:cNvSpPr>
          <p:nvPr>
            <p:ph idx="1"/>
          </p:nvPr>
        </p:nvSpPr>
        <p:spPr bwMode="auto">
          <a:xfrm>
            <a:off x="838200" y="3793545"/>
            <a:ext cx="65" cy="415498"/>
          </a:xfrm>
          <a:prstGeom prst="rect">
            <a:avLst/>
          </a:prstGeom>
          <a:solidFill>
            <a:srgbClr val="F8F8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rgbClr val="000000"/>
              </a:solidFill>
              <a:effectLst/>
              <a:latin typeface="Roboto Mono" panose="00000009000000000000"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69452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1AA81D-02D8-0694-010F-1BF753E62AA0}"/>
              </a:ext>
            </a:extLst>
          </p:cNvPr>
          <p:cNvSpPr>
            <a:spLocks noGrp="1"/>
          </p:cNvSpPr>
          <p:nvPr>
            <p:ph idx="1"/>
          </p:nvPr>
        </p:nvSpPr>
        <p:spPr>
          <a:xfrm>
            <a:off x="0" y="381000"/>
            <a:ext cx="11988800" cy="6273800"/>
          </a:xfrm>
        </p:spPr>
        <p:txBody>
          <a:bodyPr>
            <a:normAutofit/>
          </a:bodyPr>
          <a:lstStyle/>
          <a:p>
            <a:pPr algn="l"/>
            <a:r>
              <a:rPr lang="zh-CN" altLang="en-US" sz="4800" b="0" i="0" dirty="0">
                <a:solidFill>
                  <a:srgbClr val="202124"/>
                </a:solidFill>
                <a:effectLst/>
                <a:highlight>
                  <a:srgbClr val="FFFFFF"/>
                </a:highlight>
                <a:latin typeface="arial" panose="020B0604020202020204" pitchFamily="34" charset="0"/>
              </a:rPr>
              <a:t>耶稣，我们立祢为王，</a:t>
            </a:r>
            <a:br>
              <a:rPr lang="en-US" sz="4800" b="0" i="0" dirty="0">
                <a:solidFill>
                  <a:srgbClr val="202124"/>
                </a:solidFill>
                <a:effectLst/>
                <a:highlight>
                  <a:srgbClr val="FFFFFF"/>
                </a:highlight>
                <a:latin typeface="arial" panose="020B0604020202020204" pitchFamily="34" charset="0"/>
              </a:rPr>
            </a:br>
            <a:r>
              <a:rPr lang="zh-CN" altLang="en-US" sz="4800" b="0" i="0" dirty="0">
                <a:solidFill>
                  <a:srgbClr val="202124"/>
                </a:solidFill>
                <a:effectLst/>
                <a:highlight>
                  <a:srgbClr val="FFFFFF"/>
                </a:highlight>
                <a:latin typeface="arial" panose="020B0604020202020204" pitchFamily="34" charset="0"/>
              </a:rPr>
              <a:t>我们宣告你是王。</a:t>
            </a:r>
            <a:br>
              <a:rPr lang="en-US" sz="4800" b="0" i="0" dirty="0">
                <a:solidFill>
                  <a:srgbClr val="202124"/>
                </a:solidFill>
                <a:effectLst/>
                <a:highlight>
                  <a:srgbClr val="FFFFFF"/>
                </a:highlight>
                <a:latin typeface="arial" panose="020B0604020202020204" pitchFamily="34" charset="0"/>
              </a:rPr>
            </a:br>
            <a:r>
              <a:rPr lang="zh-CN" altLang="en-US" sz="4800" b="0" i="0" dirty="0">
                <a:solidFill>
                  <a:srgbClr val="202124"/>
                </a:solidFill>
                <a:effectLst/>
                <a:highlight>
                  <a:srgbClr val="FFFFFF"/>
                </a:highlight>
                <a:latin typeface="arial" panose="020B0604020202020204" pitchFamily="34" charset="0"/>
              </a:rPr>
              <a:t>祢在我们中间，</a:t>
            </a:r>
            <a:br>
              <a:rPr lang="en-US" sz="4800" b="0" i="0" dirty="0">
                <a:solidFill>
                  <a:srgbClr val="202124"/>
                </a:solidFill>
                <a:effectLst/>
                <a:highlight>
                  <a:srgbClr val="FFFFFF"/>
                </a:highlight>
                <a:latin typeface="arial" panose="020B0604020202020204" pitchFamily="34" charset="0"/>
              </a:rPr>
            </a:br>
            <a:r>
              <a:rPr lang="zh-CN" altLang="en-US" sz="4800" b="0" i="0" dirty="0">
                <a:solidFill>
                  <a:srgbClr val="202124"/>
                </a:solidFill>
                <a:effectLst/>
                <a:highlight>
                  <a:srgbClr val="FFFFFF"/>
                </a:highlight>
                <a:latin typeface="arial" panose="020B0604020202020204" pitchFamily="34" charset="0"/>
              </a:rPr>
              <a:t>我们高举祢，赞美祢。</a:t>
            </a:r>
            <a:endParaRPr lang="en-US" altLang="zh-CN" sz="4800" b="0" i="0" dirty="0">
              <a:solidFill>
                <a:srgbClr val="202124"/>
              </a:solidFill>
              <a:effectLst/>
              <a:highlight>
                <a:srgbClr val="FFFFFF"/>
              </a:highlight>
              <a:latin typeface="arial" panose="020B0604020202020204" pitchFamily="34" charset="0"/>
            </a:endParaRPr>
          </a:p>
          <a:p>
            <a:pPr algn="l"/>
            <a:endParaRPr lang="en-US" sz="4800" b="0" i="0" dirty="0">
              <a:solidFill>
                <a:srgbClr val="202124"/>
              </a:solidFill>
              <a:effectLst/>
              <a:highlight>
                <a:srgbClr val="FFFFFF"/>
              </a:highlight>
              <a:latin typeface="arial" panose="020B0604020202020204" pitchFamily="34" charset="0"/>
            </a:endParaRPr>
          </a:p>
          <a:p>
            <a:pPr algn="l"/>
            <a:r>
              <a:rPr lang="zh-CN" altLang="en-US" sz="4800" b="0" i="0" dirty="0">
                <a:solidFill>
                  <a:srgbClr val="202124"/>
                </a:solidFill>
                <a:effectLst/>
                <a:highlight>
                  <a:srgbClr val="FFFFFF"/>
                </a:highlight>
                <a:latin typeface="arial" panose="020B0604020202020204" pitchFamily="34" charset="0"/>
              </a:rPr>
              <a:t>当我们赞美祢时，请祢登上宝座，</a:t>
            </a:r>
            <a:br>
              <a:rPr lang="en-US" sz="4800" b="0" i="0" dirty="0">
                <a:solidFill>
                  <a:srgbClr val="202124"/>
                </a:solidFill>
                <a:effectLst/>
                <a:highlight>
                  <a:srgbClr val="FFFFFF"/>
                </a:highlight>
                <a:latin typeface="arial" panose="020B0604020202020204" pitchFamily="34" charset="0"/>
              </a:rPr>
            </a:br>
            <a:r>
              <a:rPr lang="zh-CN" altLang="en-US" sz="4800" b="0" i="0" dirty="0">
                <a:solidFill>
                  <a:srgbClr val="202124"/>
                </a:solidFill>
                <a:effectLst/>
                <a:highlight>
                  <a:srgbClr val="FFFFFF"/>
                </a:highlight>
                <a:latin typeface="arial" panose="020B0604020202020204" pitchFamily="34" charset="0"/>
              </a:rPr>
              <a:t>当我们赞美祢时，请祢登上宝座，</a:t>
            </a:r>
            <a:br>
              <a:rPr lang="en-US" sz="4800" b="0" i="0" dirty="0">
                <a:solidFill>
                  <a:srgbClr val="202124"/>
                </a:solidFill>
                <a:effectLst/>
                <a:highlight>
                  <a:srgbClr val="FFFFFF"/>
                </a:highlight>
                <a:latin typeface="arial" panose="020B0604020202020204" pitchFamily="34" charset="0"/>
              </a:rPr>
            </a:br>
            <a:r>
              <a:rPr lang="zh-CN" altLang="en-US" sz="4800" b="0" i="0" dirty="0">
                <a:solidFill>
                  <a:srgbClr val="202124"/>
                </a:solidFill>
                <a:effectLst/>
                <a:highlight>
                  <a:srgbClr val="FFFFFF"/>
                </a:highlight>
                <a:latin typeface="arial" panose="020B0604020202020204" pitchFamily="34" charset="0"/>
              </a:rPr>
              <a:t>当我们赞美祢时，请祢登上宝座，</a:t>
            </a:r>
            <a:br>
              <a:rPr lang="en-US" sz="4800" b="0" i="0" dirty="0">
                <a:solidFill>
                  <a:srgbClr val="202124"/>
                </a:solidFill>
                <a:effectLst/>
                <a:highlight>
                  <a:srgbClr val="FFFFFF"/>
                </a:highlight>
                <a:latin typeface="arial" panose="020B0604020202020204" pitchFamily="34" charset="0"/>
              </a:rPr>
            </a:br>
            <a:r>
              <a:rPr lang="zh-CN" altLang="en-US" sz="4800" b="0" i="0" dirty="0">
                <a:solidFill>
                  <a:srgbClr val="202124"/>
                </a:solidFill>
                <a:effectLst/>
                <a:highlight>
                  <a:srgbClr val="FFFFFF"/>
                </a:highlight>
                <a:latin typeface="arial" panose="020B0604020202020204" pitchFamily="34" charset="0"/>
              </a:rPr>
              <a:t>来吧，主耶稣，请祢登上祢的宝座。</a:t>
            </a:r>
            <a:endParaRPr lang="en-US" sz="4800" b="0" i="0" dirty="0">
              <a:solidFill>
                <a:srgbClr val="202124"/>
              </a:solidFill>
              <a:effectLst/>
              <a:highlight>
                <a:srgbClr val="FFFFFF"/>
              </a:highlight>
              <a:latin typeface="arial" panose="020B0604020202020204" pitchFamily="34" charset="0"/>
            </a:endParaRPr>
          </a:p>
          <a:p>
            <a:endParaRPr lang="en-MY" dirty="0"/>
          </a:p>
        </p:txBody>
      </p:sp>
    </p:spTree>
    <p:extLst>
      <p:ext uri="{BB962C8B-B14F-4D97-AF65-F5344CB8AC3E}">
        <p14:creationId xmlns:p14="http://schemas.microsoft.com/office/powerpoint/2010/main" val="41048532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4DC61-D6D5-E426-C4FC-863EB8FE867C}"/>
              </a:ext>
            </a:extLst>
          </p:cNvPr>
          <p:cNvSpPr>
            <a:spLocks noGrp="1"/>
          </p:cNvSpPr>
          <p:nvPr>
            <p:ph type="title"/>
          </p:nvPr>
        </p:nvSpPr>
        <p:spPr/>
        <p:txBody>
          <a:bodyPr/>
          <a:lstStyle/>
          <a:p>
            <a:r>
              <a:rPr lang="en-MY" dirty="0"/>
              <a:t>WHERE ARE YOU TODAY?</a:t>
            </a:r>
          </a:p>
        </p:txBody>
      </p:sp>
      <p:pic>
        <p:nvPicPr>
          <p:cNvPr id="4" name="Content Placeholder 3">
            <a:extLst>
              <a:ext uri="{FF2B5EF4-FFF2-40B4-BE49-F238E27FC236}">
                <a16:creationId xmlns:a16="http://schemas.microsoft.com/office/drawing/2014/main" id="{CDDD00E1-F6DE-D859-E821-F894C0D312BC}"/>
              </a:ext>
            </a:extLst>
          </p:cNvPr>
          <p:cNvPicPr>
            <a:picLocks noGrp="1" noChangeAspect="1"/>
          </p:cNvPicPr>
          <p:nvPr>
            <p:ph idx="1"/>
          </p:nvPr>
        </p:nvPicPr>
        <p:blipFill rotWithShape="1">
          <a:blip r:embed="rId2" cstate="email">
            <a:extLst>
              <a:ext uri="{28A0092B-C50C-407E-A947-70E740481C1C}">
                <a14:useLocalDpi xmlns:a14="http://schemas.microsoft.com/office/drawing/2010/main"/>
              </a:ext>
            </a:extLst>
          </a:blip>
          <a:srcRect/>
          <a:stretch/>
        </p:blipFill>
        <p:spPr>
          <a:xfrm>
            <a:off x="1066800" y="1562100"/>
            <a:ext cx="10515600" cy="5079999"/>
          </a:xfrm>
          <a:prstGeom prst="rect">
            <a:avLst/>
          </a:prstGeom>
        </p:spPr>
      </p:pic>
    </p:spTree>
    <p:extLst>
      <p:ext uri="{BB962C8B-B14F-4D97-AF65-F5344CB8AC3E}">
        <p14:creationId xmlns:p14="http://schemas.microsoft.com/office/powerpoint/2010/main" val="2901183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4DC61-D6D5-E426-C4FC-863EB8FE867C}"/>
              </a:ext>
            </a:extLst>
          </p:cNvPr>
          <p:cNvSpPr>
            <a:spLocks noGrp="1"/>
          </p:cNvSpPr>
          <p:nvPr>
            <p:ph type="title"/>
          </p:nvPr>
        </p:nvSpPr>
        <p:spPr/>
        <p:txBody>
          <a:bodyPr/>
          <a:lstStyle/>
          <a:p>
            <a:r>
              <a:rPr lang="zh-CN" altLang="en-US" dirty="0"/>
              <a:t>今天我们在哪里？</a:t>
            </a:r>
            <a:endParaRPr lang="en-MY" dirty="0"/>
          </a:p>
        </p:txBody>
      </p:sp>
      <p:pic>
        <p:nvPicPr>
          <p:cNvPr id="4" name="Content Placeholder 3">
            <a:extLst>
              <a:ext uri="{FF2B5EF4-FFF2-40B4-BE49-F238E27FC236}">
                <a16:creationId xmlns:a16="http://schemas.microsoft.com/office/drawing/2014/main" id="{CDDD00E1-F6DE-D859-E821-F894C0D312BC}"/>
              </a:ext>
            </a:extLst>
          </p:cNvPr>
          <p:cNvPicPr>
            <a:picLocks noGrp="1" noChangeAspect="1"/>
          </p:cNvPicPr>
          <p:nvPr>
            <p:ph idx="1"/>
          </p:nvPr>
        </p:nvPicPr>
        <p:blipFill rotWithShape="1">
          <a:blip r:embed="rId2" cstate="email">
            <a:extLst>
              <a:ext uri="{28A0092B-C50C-407E-A947-70E740481C1C}">
                <a14:useLocalDpi xmlns:a14="http://schemas.microsoft.com/office/drawing/2010/main"/>
              </a:ext>
            </a:extLst>
          </a:blip>
          <a:srcRect/>
          <a:stretch/>
        </p:blipFill>
        <p:spPr>
          <a:xfrm>
            <a:off x="1066800" y="1562100"/>
            <a:ext cx="10515600" cy="5079999"/>
          </a:xfrm>
          <a:prstGeom prst="rect">
            <a:avLst/>
          </a:prstGeom>
        </p:spPr>
      </p:pic>
    </p:spTree>
    <p:extLst>
      <p:ext uri="{BB962C8B-B14F-4D97-AF65-F5344CB8AC3E}">
        <p14:creationId xmlns:p14="http://schemas.microsoft.com/office/powerpoint/2010/main" val="4135125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727D76-CC8D-4A38-93CE-636D36A9F2B6}"/>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815840" y="1"/>
            <a:ext cx="5852160" cy="5686425"/>
          </a:xfrm>
          <a:prstGeom prst="rect">
            <a:avLst/>
          </a:prstGeom>
        </p:spPr>
      </p:pic>
      <p:sp>
        <p:nvSpPr>
          <p:cNvPr id="4" name="Rectangle 3">
            <a:extLst>
              <a:ext uri="{FF2B5EF4-FFF2-40B4-BE49-F238E27FC236}">
                <a16:creationId xmlns:a16="http://schemas.microsoft.com/office/drawing/2014/main" id="{5824FAAA-E5CB-4064-B8DD-002FDBB3A546}"/>
              </a:ext>
            </a:extLst>
          </p:cNvPr>
          <p:cNvSpPr/>
          <p:nvPr/>
        </p:nvSpPr>
        <p:spPr>
          <a:xfrm>
            <a:off x="1524001" y="0"/>
            <a:ext cx="7062651" cy="6858000"/>
          </a:xfrm>
          <a:prstGeom prst="rect">
            <a:avLst/>
          </a:prstGeom>
          <a:gradFill flip="none" rotWithShape="1">
            <a:gsLst>
              <a:gs pos="0">
                <a:schemeClr val="tx1"/>
              </a:gs>
              <a:gs pos="64000">
                <a:schemeClr val="tx1"/>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733005" y="243840"/>
            <a:ext cx="5199018" cy="6461760"/>
          </a:xfrm>
        </p:spPr>
        <p:txBody>
          <a:bodyPr anchor="t">
            <a:normAutofit fontScale="92500" lnSpcReduction="10000"/>
          </a:bodyPr>
          <a:lstStyle/>
          <a:p>
            <a:pPr marL="0" indent="0">
              <a:spcBef>
                <a:spcPts val="0"/>
              </a:spcBef>
              <a:spcAft>
                <a:spcPts val="600"/>
              </a:spcAft>
              <a:buSzPct val="50000"/>
              <a:buNone/>
            </a:pPr>
            <a:r>
              <a:rPr lang="en-US" sz="1900" dirty="0">
                <a:solidFill>
                  <a:schemeClr val="bg1"/>
                </a:solidFill>
                <a:effectLst>
                  <a:outerShdw blurRad="38100" dist="38100" dir="2700000" algn="tl">
                    <a:srgbClr val="000000">
                      <a:alpha val="43137"/>
                    </a:srgbClr>
                  </a:outerShdw>
                </a:effectLst>
                <a:latin typeface="Book Antiqua" panose="02040602050305030304" pitchFamily="18" charset="0"/>
              </a:rPr>
              <a:t>1</a:t>
            </a:r>
            <a:r>
              <a:rPr lang="en-US" sz="3200" dirty="0">
                <a:solidFill>
                  <a:schemeClr val="bg1"/>
                </a:solidFill>
                <a:effectLst>
                  <a:outerShdw blurRad="38100" dist="38100" dir="2700000" algn="tl">
                    <a:srgbClr val="000000">
                      <a:alpha val="43137"/>
                    </a:srgbClr>
                  </a:outerShdw>
                </a:effectLst>
                <a:latin typeface="Book Antiqua" panose="02040602050305030304" pitchFamily="18" charset="0"/>
              </a:rPr>
              <a:t>. Now the serpent was more subtle than any other wild creature that the LORD God had made. He said to the woman, "</a:t>
            </a:r>
            <a:r>
              <a:rPr lang="en-US" sz="3200" b="1" dirty="0">
                <a:solidFill>
                  <a:srgbClr val="FF0000"/>
                </a:solidFill>
                <a:effectLst>
                  <a:outerShdw blurRad="38100" dist="38100" dir="2700000" algn="tl">
                    <a:srgbClr val="000000">
                      <a:alpha val="43137"/>
                    </a:srgbClr>
                  </a:outerShdw>
                </a:effectLst>
                <a:latin typeface="Book Antiqua" panose="02040602050305030304" pitchFamily="18" charset="0"/>
              </a:rPr>
              <a:t>Did God say, `You shall not eat of any tree of the garden’?”</a:t>
            </a:r>
          </a:p>
          <a:p>
            <a:pPr marL="0" indent="0">
              <a:spcBef>
                <a:spcPts val="0"/>
              </a:spcBef>
              <a:spcAft>
                <a:spcPts val="600"/>
              </a:spcAft>
              <a:buSzPct val="50000"/>
              <a:buNone/>
            </a:pPr>
            <a:r>
              <a:rPr lang="en-US" sz="2200" dirty="0">
                <a:solidFill>
                  <a:schemeClr val="bg1"/>
                </a:solidFill>
                <a:effectLst>
                  <a:outerShdw blurRad="38100" dist="38100" dir="2700000" algn="tl">
                    <a:srgbClr val="000000">
                      <a:alpha val="43137"/>
                    </a:srgbClr>
                  </a:outerShdw>
                </a:effectLst>
                <a:latin typeface="Book Antiqua" panose="02040602050305030304" pitchFamily="18" charset="0"/>
              </a:rPr>
              <a:t>2. </a:t>
            </a:r>
            <a:r>
              <a:rPr lang="en-US" sz="3200" dirty="0">
                <a:solidFill>
                  <a:schemeClr val="bg1"/>
                </a:solidFill>
                <a:effectLst>
                  <a:outerShdw blurRad="38100" dist="38100" dir="2700000" algn="tl">
                    <a:srgbClr val="000000">
                      <a:alpha val="43137"/>
                    </a:srgbClr>
                  </a:outerShdw>
                </a:effectLst>
                <a:latin typeface="Book Antiqua" panose="02040602050305030304" pitchFamily="18" charset="0"/>
              </a:rPr>
              <a:t>And the woman said to the serpent, </a:t>
            </a:r>
            <a:r>
              <a:rPr lang="en-US" sz="3200" u="sng" dirty="0">
                <a:solidFill>
                  <a:schemeClr val="bg1"/>
                </a:solidFill>
                <a:effectLst>
                  <a:outerShdw blurRad="38100" dist="38100" dir="2700000" algn="tl">
                    <a:srgbClr val="000000">
                      <a:alpha val="43137"/>
                    </a:srgbClr>
                  </a:outerShdw>
                </a:effectLst>
                <a:latin typeface="Book Antiqua" panose="02040602050305030304" pitchFamily="18" charset="0"/>
              </a:rPr>
              <a:t>"We may eat of the fruit of the trees of the garden;</a:t>
            </a:r>
          </a:p>
          <a:p>
            <a:pPr marL="0" indent="0">
              <a:spcBef>
                <a:spcPts val="0"/>
              </a:spcBef>
              <a:spcAft>
                <a:spcPts val="600"/>
              </a:spcAft>
              <a:buSzPct val="50000"/>
              <a:buNone/>
            </a:pPr>
            <a:r>
              <a:rPr lang="en-US" sz="2200" dirty="0">
                <a:solidFill>
                  <a:schemeClr val="bg1"/>
                </a:solidFill>
                <a:effectLst>
                  <a:outerShdw blurRad="38100" dist="38100" dir="2700000" algn="tl">
                    <a:srgbClr val="000000">
                      <a:alpha val="43137"/>
                    </a:srgbClr>
                  </a:outerShdw>
                </a:effectLst>
                <a:latin typeface="Book Antiqua" panose="02040602050305030304" pitchFamily="18" charset="0"/>
              </a:rPr>
              <a:t>3. </a:t>
            </a:r>
            <a:r>
              <a:rPr lang="en-US" sz="3200" dirty="0">
                <a:solidFill>
                  <a:schemeClr val="bg1"/>
                </a:solidFill>
                <a:effectLst>
                  <a:outerShdw blurRad="38100" dist="38100" dir="2700000" algn="tl">
                    <a:srgbClr val="000000">
                      <a:alpha val="43137"/>
                    </a:srgbClr>
                  </a:outerShdw>
                </a:effectLst>
                <a:latin typeface="Book Antiqua" panose="02040602050305030304" pitchFamily="18" charset="0"/>
              </a:rPr>
              <a:t>but God said, `You shall not eat of the fruit of the tree which is in the midst of the garden, neither shall you touch it, lest you die.'"</a:t>
            </a:r>
          </a:p>
        </p:txBody>
      </p:sp>
    </p:spTree>
    <p:extLst>
      <p:ext uri="{BB962C8B-B14F-4D97-AF65-F5344CB8AC3E}">
        <p14:creationId xmlns:p14="http://schemas.microsoft.com/office/powerpoint/2010/main" val="31966024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arn(inVertical)">
                                      <p:cBhvr>
                                        <p:cTn id="7" dur="500"/>
                                        <p:tgtEl>
                                          <p:spTgt spid="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barn(inVertical)">
                                      <p:cBhvr>
                                        <p:cTn id="1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727D76-CC8D-4A38-93CE-636D36A9F2B6}"/>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815840" y="1"/>
            <a:ext cx="5852160" cy="5686425"/>
          </a:xfrm>
          <a:prstGeom prst="rect">
            <a:avLst/>
          </a:prstGeom>
        </p:spPr>
      </p:pic>
      <p:sp>
        <p:nvSpPr>
          <p:cNvPr id="4" name="Rectangle 3">
            <a:extLst>
              <a:ext uri="{FF2B5EF4-FFF2-40B4-BE49-F238E27FC236}">
                <a16:creationId xmlns:a16="http://schemas.microsoft.com/office/drawing/2014/main" id="{5824FAAA-E5CB-4064-B8DD-002FDBB3A546}"/>
              </a:ext>
            </a:extLst>
          </p:cNvPr>
          <p:cNvSpPr/>
          <p:nvPr/>
        </p:nvSpPr>
        <p:spPr>
          <a:xfrm>
            <a:off x="1524001" y="0"/>
            <a:ext cx="7062651" cy="6858000"/>
          </a:xfrm>
          <a:prstGeom prst="rect">
            <a:avLst/>
          </a:prstGeom>
          <a:gradFill flip="none" rotWithShape="1">
            <a:gsLst>
              <a:gs pos="0">
                <a:schemeClr val="tx1"/>
              </a:gs>
              <a:gs pos="64000">
                <a:schemeClr val="tx1"/>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733005" y="243840"/>
            <a:ext cx="5199018" cy="6461760"/>
          </a:xfrm>
        </p:spPr>
        <p:txBody>
          <a:bodyPr anchor="t">
            <a:normAutofit/>
          </a:bodyPr>
          <a:lstStyle/>
          <a:p>
            <a:pPr marL="514350" indent="-514350">
              <a:spcBef>
                <a:spcPts val="0"/>
              </a:spcBef>
              <a:spcAft>
                <a:spcPts val="600"/>
              </a:spcAft>
              <a:buSzPct val="50000"/>
              <a:buFont typeface="+mj-lt"/>
              <a:buAutoNum type="arabicPeriod"/>
            </a:pPr>
            <a:r>
              <a:rPr lang="zh-CN" altLang="en-US" sz="3200" dirty="0">
                <a:solidFill>
                  <a:schemeClr val="bg1"/>
                </a:solidFill>
                <a:effectLst>
                  <a:outerShdw blurRad="38100" dist="38100" dir="2700000" algn="tl">
                    <a:srgbClr val="000000">
                      <a:alpha val="43137"/>
                    </a:srgbClr>
                  </a:outerShdw>
                </a:effectLst>
                <a:latin typeface="Book Antiqua" panose="02040602050305030304" pitchFamily="18" charset="0"/>
              </a:rPr>
              <a:t>在上主天主所造的一切野兽中，蛇是最狡猾的。蛇对女人说：</a:t>
            </a:r>
            <a:r>
              <a:rPr lang="en-US" altLang="zh-CN" sz="3200" dirty="0">
                <a:solidFill>
                  <a:schemeClr val="bg1"/>
                </a:solidFill>
                <a:effectLst>
                  <a:outerShdw blurRad="38100" dist="38100" dir="2700000" algn="tl">
                    <a:srgbClr val="000000">
                      <a:alpha val="43137"/>
                    </a:srgbClr>
                  </a:outerShdw>
                </a:effectLst>
                <a:latin typeface="Book Antiqua" panose="02040602050305030304" pitchFamily="18" charset="0"/>
              </a:rPr>
              <a:t>"</a:t>
            </a:r>
            <a:r>
              <a:rPr lang="zh-CN" altLang="en-US" sz="3200" dirty="0">
                <a:solidFill>
                  <a:srgbClr val="FF0000"/>
                </a:solidFill>
                <a:effectLst>
                  <a:outerShdw blurRad="38100" dist="38100" dir="2700000" algn="tl">
                    <a:srgbClr val="000000">
                      <a:alpha val="43137"/>
                    </a:srgbClr>
                  </a:outerShdw>
                </a:effectLst>
                <a:latin typeface="Book Antiqua" panose="02040602050305030304" pitchFamily="18" charset="0"/>
              </a:rPr>
              <a:t>天主真说了，你们不可吃乐园中任何树上的果子吗？</a:t>
            </a:r>
            <a:r>
              <a:rPr lang="en-US" altLang="zh-CN" sz="3200" dirty="0">
                <a:solidFill>
                  <a:schemeClr val="bg1"/>
                </a:solidFill>
                <a:effectLst>
                  <a:outerShdw blurRad="38100" dist="38100" dir="2700000" algn="tl">
                    <a:srgbClr val="000000">
                      <a:alpha val="43137"/>
                    </a:srgbClr>
                  </a:outerShdw>
                </a:effectLst>
                <a:latin typeface="Book Antiqua" panose="02040602050305030304" pitchFamily="18" charset="0"/>
              </a:rPr>
              <a:t>“</a:t>
            </a:r>
          </a:p>
          <a:p>
            <a:pPr marL="514350" indent="-514350">
              <a:spcBef>
                <a:spcPts val="0"/>
              </a:spcBef>
              <a:spcAft>
                <a:spcPts val="600"/>
              </a:spcAft>
              <a:buSzPct val="50000"/>
              <a:buFont typeface="+mj-lt"/>
              <a:buAutoNum type="arabicPeriod"/>
            </a:pPr>
            <a:r>
              <a:rPr lang="zh-CN" altLang="en-US" sz="3200" dirty="0">
                <a:solidFill>
                  <a:schemeClr val="bg1"/>
                </a:solidFill>
                <a:effectLst>
                  <a:outerShdw blurRad="38100" dist="38100" dir="2700000" algn="tl">
                    <a:srgbClr val="000000">
                      <a:alpha val="43137"/>
                    </a:srgbClr>
                  </a:outerShdw>
                </a:effectLst>
                <a:latin typeface="Book Antiqua" panose="02040602050305030304" pitchFamily="18" charset="0"/>
              </a:rPr>
              <a:t>女人对蛇说：</a:t>
            </a:r>
            <a:r>
              <a:rPr lang="en-US" altLang="zh-CN" sz="3200" dirty="0">
                <a:solidFill>
                  <a:schemeClr val="bg1"/>
                </a:solidFill>
                <a:effectLst>
                  <a:outerShdw blurRad="38100" dist="38100" dir="2700000" algn="tl">
                    <a:srgbClr val="000000">
                      <a:alpha val="43137"/>
                    </a:srgbClr>
                  </a:outerShdw>
                </a:effectLst>
                <a:latin typeface="Book Antiqua" panose="02040602050305030304" pitchFamily="18" charset="0"/>
              </a:rPr>
              <a:t>"</a:t>
            </a:r>
            <a:r>
              <a:rPr lang="zh-CN" altLang="en-US" sz="3200" u="sng" dirty="0">
                <a:solidFill>
                  <a:schemeClr val="bg1"/>
                </a:solidFill>
                <a:effectLst>
                  <a:outerShdw blurRad="38100" dist="38100" dir="2700000" algn="tl">
                    <a:srgbClr val="000000">
                      <a:alpha val="43137"/>
                    </a:srgbClr>
                  </a:outerShdw>
                </a:effectLst>
                <a:latin typeface="Book Antiqua" panose="02040602050305030304" pitchFamily="18" charset="0"/>
              </a:rPr>
              <a:t>乐园中树上的果子，我们都可吃</a:t>
            </a:r>
            <a:r>
              <a:rPr lang="zh-CN" altLang="en-US" sz="3200" dirty="0">
                <a:solidFill>
                  <a:schemeClr val="bg1"/>
                </a:solidFill>
                <a:effectLst>
                  <a:outerShdw blurRad="38100" dist="38100" dir="2700000" algn="tl">
                    <a:srgbClr val="000000">
                      <a:alpha val="43137"/>
                    </a:srgbClr>
                  </a:outerShdw>
                </a:effectLst>
                <a:latin typeface="Book Antiqua" panose="02040602050305030304" pitchFamily="18" charset="0"/>
              </a:rPr>
              <a:t>；</a:t>
            </a:r>
            <a:endParaRPr lang="en-US" altLang="zh-CN" sz="3200" dirty="0">
              <a:solidFill>
                <a:schemeClr val="bg1"/>
              </a:solidFill>
              <a:effectLst>
                <a:outerShdw blurRad="38100" dist="38100" dir="2700000" algn="tl">
                  <a:srgbClr val="000000">
                    <a:alpha val="43137"/>
                  </a:srgbClr>
                </a:outerShdw>
              </a:effectLst>
              <a:latin typeface="Book Antiqua" panose="02040602050305030304" pitchFamily="18" charset="0"/>
            </a:endParaRPr>
          </a:p>
          <a:p>
            <a:pPr marL="514350" indent="-514350">
              <a:spcBef>
                <a:spcPts val="0"/>
              </a:spcBef>
              <a:spcAft>
                <a:spcPts val="600"/>
              </a:spcAft>
              <a:buSzPct val="50000"/>
              <a:buFont typeface="+mj-lt"/>
              <a:buAutoNum type="arabicPeriod"/>
            </a:pPr>
            <a:r>
              <a:rPr lang="zh-CN" altLang="en-US" sz="3200" dirty="0">
                <a:solidFill>
                  <a:schemeClr val="bg1"/>
                </a:solidFill>
                <a:effectLst>
                  <a:outerShdw blurRad="38100" dist="38100" dir="2700000" algn="tl">
                    <a:srgbClr val="000000">
                      <a:alpha val="43137"/>
                    </a:srgbClr>
                  </a:outerShdw>
                </a:effectLst>
                <a:latin typeface="Book Antiqua" panose="02040602050305030304" pitchFamily="18" charset="0"/>
              </a:rPr>
              <a:t>只有乐园中央那棵树上的果子，天主说过，你们不可以吃，也不可摸，免得死亡。</a:t>
            </a:r>
            <a:r>
              <a:rPr lang="en-US" altLang="zh-CN" sz="3200" dirty="0">
                <a:solidFill>
                  <a:schemeClr val="bg1"/>
                </a:solidFill>
                <a:effectLst>
                  <a:outerShdw blurRad="38100" dist="38100" dir="2700000" algn="tl">
                    <a:srgbClr val="000000">
                      <a:alpha val="43137"/>
                    </a:srgbClr>
                  </a:outerShdw>
                </a:effectLst>
                <a:latin typeface="Book Antiqua" panose="02040602050305030304" pitchFamily="18" charset="0"/>
              </a:rPr>
              <a:t>"</a:t>
            </a:r>
            <a:endParaRPr lang="en-US" sz="3200" dirty="0">
              <a:solidFill>
                <a:schemeClr val="bg1"/>
              </a:solidFill>
              <a:effectLst>
                <a:outerShdw blurRad="38100" dist="38100" dir="2700000" algn="tl">
                  <a:srgbClr val="000000">
                    <a:alpha val="43137"/>
                  </a:srgbClr>
                </a:outerShdw>
              </a:effectLst>
              <a:latin typeface="Book Antiqua" panose="02040602050305030304" pitchFamily="18" charset="0"/>
            </a:endParaRPr>
          </a:p>
        </p:txBody>
      </p:sp>
    </p:spTree>
    <p:extLst>
      <p:ext uri="{BB962C8B-B14F-4D97-AF65-F5344CB8AC3E}">
        <p14:creationId xmlns:p14="http://schemas.microsoft.com/office/powerpoint/2010/main" val="12040760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772A3-BF32-667A-EAAB-0A5D9BD18663}"/>
              </a:ext>
            </a:extLst>
          </p:cNvPr>
          <p:cNvSpPr>
            <a:spLocks noGrp="1"/>
          </p:cNvSpPr>
          <p:nvPr>
            <p:ph type="title"/>
          </p:nvPr>
        </p:nvSpPr>
        <p:spPr/>
        <p:txBody>
          <a:bodyPr/>
          <a:lstStyle/>
          <a:p>
            <a:r>
              <a:rPr lang="en-MY" dirty="0"/>
              <a:t>1. WHO IS GOD?</a:t>
            </a:r>
            <a:br>
              <a:rPr lang="en-MY" dirty="0"/>
            </a:br>
            <a:r>
              <a:rPr lang="en-MY" dirty="0"/>
              <a:t>What did God say?</a:t>
            </a:r>
          </a:p>
        </p:txBody>
      </p:sp>
      <p:pic>
        <p:nvPicPr>
          <p:cNvPr id="4" name="Content Placeholder 3">
            <a:extLst>
              <a:ext uri="{FF2B5EF4-FFF2-40B4-BE49-F238E27FC236}">
                <a16:creationId xmlns:a16="http://schemas.microsoft.com/office/drawing/2014/main" id="{005B4746-FBAB-0BC1-6E3E-EFA3E65A4C48}"/>
              </a:ext>
            </a:extLst>
          </p:cNvPr>
          <p:cNvPicPr>
            <a:picLocks noGrp="1" noChangeAspect="1"/>
          </p:cNvPicPr>
          <p:nvPr>
            <p:ph idx="1"/>
          </p:nvPr>
        </p:nvPicPr>
        <p:blipFill rotWithShape="1">
          <a:blip r:embed="rId2" cstate="email">
            <a:extLst>
              <a:ext uri="{28A0092B-C50C-407E-A947-70E740481C1C}">
                <a14:useLocalDpi xmlns:a14="http://schemas.microsoft.com/office/drawing/2010/main"/>
              </a:ext>
            </a:extLst>
          </a:blip>
          <a:srcRect/>
          <a:stretch/>
        </p:blipFill>
        <p:spPr>
          <a:xfrm>
            <a:off x="3167062" y="2352515"/>
            <a:ext cx="5857875" cy="3297558"/>
          </a:xfrm>
          <a:prstGeom prst="rect">
            <a:avLst/>
          </a:prstGeom>
        </p:spPr>
      </p:pic>
    </p:spTree>
    <p:extLst>
      <p:ext uri="{BB962C8B-B14F-4D97-AF65-F5344CB8AC3E}">
        <p14:creationId xmlns:p14="http://schemas.microsoft.com/office/powerpoint/2010/main" val="49026343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2013 - 2022 Theme</Template>
  <TotalTime>264</TotalTime>
  <Words>1182</Words>
  <Application>Microsoft Office PowerPoint</Application>
  <PresentationFormat>Widescreen</PresentationFormat>
  <Paragraphs>137</Paragraphs>
  <Slides>36</Slides>
  <Notes>0</Notes>
  <HiddenSlides>16</HiddenSlides>
  <MMClips>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36</vt:i4>
      </vt:variant>
    </vt:vector>
  </HeadingPairs>
  <TitlesOfParts>
    <vt:vector size="47" baseType="lpstr">
      <vt:lpstr>AR CHRISTY</vt:lpstr>
      <vt:lpstr>Google Sans</vt:lpstr>
      <vt:lpstr>Aharoni</vt:lpstr>
      <vt:lpstr>Arial</vt:lpstr>
      <vt:lpstr>Arial</vt:lpstr>
      <vt:lpstr>Arial Black</vt:lpstr>
      <vt:lpstr>Book Antiqua</vt:lpstr>
      <vt:lpstr>Calibri</vt:lpstr>
      <vt:lpstr>Calibri Light</vt:lpstr>
      <vt:lpstr>Roboto Mono</vt:lpstr>
      <vt:lpstr>Office Theme</vt:lpstr>
      <vt:lpstr>GENESIS 3</vt:lpstr>
      <vt:lpstr>创世纪 3</vt:lpstr>
      <vt:lpstr>PowerPoint Presentation</vt:lpstr>
      <vt:lpstr>PowerPoint Presentation</vt:lpstr>
      <vt:lpstr>WHERE ARE YOU TODAY?</vt:lpstr>
      <vt:lpstr>今天我们在哪里？</vt:lpstr>
      <vt:lpstr>PowerPoint Presentation</vt:lpstr>
      <vt:lpstr>PowerPoint Presentation</vt:lpstr>
      <vt:lpstr>1. WHO IS GOD? What did God say?</vt:lpstr>
      <vt:lpstr>1. 天主是谁？ 天主说了什么？</vt:lpstr>
      <vt:lpstr>16 And the Lord God commanded the man, saying, “ </vt:lpstr>
      <vt:lpstr>16上主天主给人下令说：" </vt:lpstr>
      <vt:lpstr>2. Who is the devil? What is the devil saying?</vt:lpstr>
      <vt:lpstr>2. 魔鬼（撒殚）是谁？ 魔鬼（撒殚）说了什么？</vt:lpstr>
      <vt:lpstr>PowerPoint Presentation</vt:lpstr>
      <vt:lpstr>PowerPoint Presentation</vt:lpstr>
      <vt:lpstr>WHERE ARE YOU TODAY?</vt:lpstr>
      <vt:lpstr>今天你在哪里呢？</vt:lpstr>
      <vt:lpstr>Who am I? What do I want? Where am I?</vt:lpstr>
      <vt:lpstr>我是谁？ 我要什么？ 我在哪里？</vt:lpstr>
      <vt:lpstr>PowerPoint Presentation</vt:lpstr>
      <vt:lpstr>PowerPoint Presentation</vt:lpstr>
      <vt:lpstr>WHAT IS MY RESPONSE? Who am I? What do I want? Where am I?</vt:lpstr>
      <vt:lpstr>我的回答是什么？ 我是谁？ 我要什么？ 我在哪里？</vt:lpstr>
      <vt:lpstr>PowerPoint Presentation</vt:lpstr>
      <vt:lpstr>PowerPoint Presentation</vt:lpstr>
      <vt:lpstr>The Subtle Battles of Temptation </vt:lpstr>
      <vt:lpstr>微妙的诱惑之争 </vt:lpstr>
      <vt:lpstr>STRATEGY OF SATAN </vt:lpstr>
      <vt:lpstr>撒殚的策略 </vt:lpstr>
      <vt:lpstr>PowerPoint Presentation</vt:lpstr>
      <vt:lpstr>PowerPoint Presentation</vt:lpstr>
      <vt:lpstr> Tree of Knowledge of good and evil        If you eat… you will die (2:15; 3:3)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david reegon</dc:creator>
  <cp:lastModifiedBy>DongCheng WANG</cp:lastModifiedBy>
  <cp:revision>15</cp:revision>
  <dcterms:created xsi:type="dcterms:W3CDTF">2024-06-09T09:18:54Z</dcterms:created>
  <dcterms:modified xsi:type="dcterms:W3CDTF">2024-06-10T04:01:42Z</dcterms:modified>
</cp:coreProperties>
</file>

<file path=docProps/thumbnail.jpeg>
</file>